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7"/>
  </p:notesMasterIdLst>
  <p:handoutMasterIdLst>
    <p:handoutMasterId r:id="rId18"/>
  </p:handoutMasterIdLst>
  <p:sldIdLst>
    <p:sldId id="285" r:id="rId2"/>
    <p:sldId id="257" r:id="rId3"/>
    <p:sldId id="258" r:id="rId4"/>
    <p:sldId id="259" r:id="rId5"/>
    <p:sldId id="260" r:id="rId6"/>
    <p:sldId id="261" r:id="rId7"/>
    <p:sldId id="262" r:id="rId8"/>
    <p:sldId id="263" r:id="rId9"/>
    <p:sldId id="286" r:id="rId10"/>
    <p:sldId id="287" r:id="rId11"/>
    <p:sldId id="288" r:id="rId12"/>
    <p:sldId id="289" r:id="rId13"/>
    <p:sldId id="290" r:id="rId14"/>
    <p:sldId id="291" r:id="rId15"/>
    <p:sldId id="292" r:id="rId16"/>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370F"/>
    <a:srgbClr val="110A03"/>
    <a:srgbClr val="FFF6E7"/>
    <a:srgbClr val="8D6347"/>
    <a:srgbClr val="FFFFFF"/>
    <a:srgbClr val="9D0000"/>
    <a:srgbClr val="855939"/>
    <a:srgbClr val="8D63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22" autoAdjust="0"/>
    <p:restoredTop sz="94660"/>
  </p:normalViewPr>
  <p:slideViewPr>
    <p:cSldViewPr snapToGrid="0">
      <p:cViewPr varScale="1">
        <p:scale>
          <a:sx n="92" d="100"/>
          <a:sy n="92" d="100"/>
        </p:scale>
        <p:origin x="570" y="9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0" d="100"/>
          <a:sy n="90" d="100"/>
        </p:scale>
        <p:origin x="375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 xmlns:a16="http://schemas.microsoft.com/office/drawing/2014/main" id="{8B635C87-2E62-4093-9A27-E98FC63FAB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a:extLst>
              <a:ext uri="{FF2B5EF4-FFF2-40B4-BE49-F238E27FC236}">
                <a16:creationId xmlns="" xmlns:a16="http://schemas.microsoft.com/office/drawing/2014/main" id="{EA5AAF69-BA68-4C49-8B47-9FD6ED6C5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E0B6807-B48E-4986-A033-D271D335DC52}" type="datetime1">
              <a:rPr lang="it-IT" smtClean="0"/>
              <a:t>27/06/2019</a:t>
            </a:fld>
            <a:endParaRPr lang="it-IT"/>
          </a:p>
        </p:txBody>
      </p:sp>
      <p:sp>
        <p:nvSpPr>
          <p:cNvPr id="4" name="Segnaposto piè di pagina 3">
            <a:extLst>
              <a:ext uri="{FF2B5EF4-FFF2-40B4-BE49-F238E27FC236}">
                <a16:creationId xmlns="" xmlns:a16="http://schemas.microsoft.com/office/drawing/2014/main" id="{37C6C3CB-CCFF-4F2E-B237-337C69FBB6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a:extLst>
              <a:ext uri="{FF2B5EF4-FFF2-40B4-BE49-F238E27FC236}">
                <a16:creationId xmlns="" xmlns:a16="http://schemas.microsoft.com/office/drawing/2014/main" id="{CEF750B0-2FB2-4047-BE00-43B13750AB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71E503E-9C9E-4EC6-B8AF-91FC09DF0C7B}" type="slidenum">
              <a:rPr lang="it-IT" smtClean="0"/>
              <a:t>‹N›</a:t>
            </a:fld>
            <a:endParaRPr lang="it-IT"/>
          </a:p>
        </p:txBody>
      </p:sp>
    </p:spTree>
    <p:extLst>
      <p:ext uri="{BB962C8B-B14F-4D97-AF65-F5344CB8AC3E}">
        <p14:creationId xmlns:p14="http://schemas.microsoft.com/office/powerpoint/2010/main" val="1479284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4D01E0-338E-41AF-952C-C03819752304}" type="datetime1">
              <a:rPr lang="it-IT" smtClean="0"/>
              <a:pPr/>
              <a:t>27/06/2019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dirty="0"/>
              <a:t>Modifica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AE59743-683C-4279-9E83-23C937C99CF6}" type="slidenum">
              <a:rPr lang="it-IT" smtClean="0"/>
              <a:t>‹N›</a:t>
            </a:fld>
            <a:endParaRPr lang="it-IT"/>
          </a:p>
        </p:txBody>
      </p:sp>
    </p:spTree>
    <p:extLst>
      <p:ext uri="{BB962C8B-B14F-4D97-AF65-F5344CB8AC3E}">
        <p14:creationId xmlns:p14="http://schemas.microsoft.com/office/powerpoint/2010/main" val="2819313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10"/>
          </p:nvPr>
        </p:nvSpPr>
        <p:spPr/>
        <p:txBody>
          <a:bodyPr rtlCol="0"/>
          <a:lstStyle/>
          <a:p>
            <a:pPr rtl="0"/>
            <a:fld id="{8AE59743-683C-4279-9E83-23C937C99CF6}" type="slidenum">
              <a:rPr lang="it-IT" smtClean="0"/>
              <a:t>1</a:t>
            </a:fld>
            <a:endParaRPr lang="it-IT" dirty="0"/>
          </a:p>
        </p:txBody>
      </p:sp>
    </p:spTree>
    <p:extLst>
      <p:ext uri="{BB962C8B-B14F-4D97-AF65-F5344CB8AC3E}">
        <p14:creationId xmlns:p14="http://schemas.microsoft.com/office/powerpoint/2010/main" val="238618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8AE59743-683C-4279-9E83-23C937C99CF6}" type="slidenum">
              <a:rPr lang="it-IT" smtClean="0"/>
              <a:t>2</a:t>
            </a:fld>
            <a:endParaRPr lang="it-IT" dirty="0"/>
          </a:p>
        </p:txBody>
      </p:sp>
    </p:spTree>
    <p:extLst>
      <p:ext uri="{BB962C8B-B14F-4D97-AF65-F5344CB8AC3E}">
        <p14:creationId xmlns:p14="http://schemas.microsoft.com/office/powerpoint/2010/main" val="414021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8AE59743-683C-4279-9E83-23C937C99CF6}" type="slidenum">
              <a:rPr lang="it-IT" smtClean="0"/>
              <a:t>8</a:t>
            </a:fld>
            <a:endParaRPr lang="it-IT"/>
          </a:p>
        </p:txBody>
      </p:sp>
    </p:spTree>
    <p:extLst>
      <p:ext uri="{BB962C8B-B14F-4D97-AF65-F5344CB8AC3E}">
        <p14:creationId xmlns:p14="http://schemas.microsoft.com/office/powerpoint/2010/main" val="3947836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rtl="0"/>
            <a:fld id="{8AE59743-683C-4279-9E83-23C937C99CF6}" type="slidenum">
              <a:rPr lang="it-IT" smtClean="0"/>
              <a:t>9</a:t>
            </a:fld>
            <a:endParaRPr lang="it-IT"/>
          </a:p>
        </p:txBody>
      </p:sp>
    </p:spTree>
    <p:extLst>
      <p:ext uri="{BB962C8B-B14F-4D97-AF65-F5344CB8AC3E}">
        <p14:creationId xmlns:p14="http://schemas.microsoft.com/office/powerpoint/2010/main" val="30235372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32.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30.svg"/><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9" name="Rettangolo 8" descr="Bicchieri in tavola">
            <a:extLst>
              <a:ext uri="{FF2B5EF4-FFF2-40B4-BE49-F238E27FC236}">
                <a16:creationId xmlns="" xmlns:a16="http://schemas.microsoft.com/office/drawing/2014/main" id="{8560CB95-F807-46B3-8A39-B650A8906A3F}"/>
              </a:ext>
            </a:extLst>
          </p:cNvPr>
          <p:cNvSpPr/>
          <p:nvPr userDrawn="1"/>
        </p:nvSpPr>
        <p:spPr>
          <a:xfrm>
            <a:off x="5199825" y="0"/>
            <a:ext cx="6992175" cy="6858000"/>
          </a:xfrm>
          <a:prstGeom prst="rect">
            <a:avLst/>
          </a:prstGeom>
          <a:blipFill>
            <a:blip r:embed="rId2"/>
            <a:srcRect/>
            <a:stretch>
              <a:fillRect t="-418" b="-4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7" name="Rettangolo 6" descr="Maschera pennellata">
            <a:extLst>
              <a:ext uri="{FF2B5EF4-FFF2-40B4-BE49-F238E27FC236}">
                <a16:creationId xmlns="" xmlns:a16="http://schemas.microsoft.com/office/drawing/2014/main" id="{09350598-7231-484F-ABFF-7D42DB8424F0}"/>
              </a:ext>
            </a:extLst>
          </p:cNvPr>
          <p:cNvSpPr/>
          <p:nvPr userDrawn="1"/>
        </p:nvSpPr>
        <p:spPr>
          <a:xfrm>
            <a:off x="0" y="0"/>
            <a:ext cx="12192000" cy="6858000"/>
          </a:xfrm>
          <a:prstGeom prst="rect">
            <a:avLst/>
          </a:prstGeom>
          <a:blipFill>
            <a:blip r:embed="rId3"/>
            <a:stretch>
              <a:fillRect l="-56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solidFill>
                <a:srgbClr val="FFFFFF"/>
              </a:solidFill>
            </a:endParaRPr>
          </a:p>
        </p:txBody>
      </p:sp>
      <p:sp>
        <p:nvSpPr>
          <p:cNvPr id="2" name="Titolo 1">
            <a:extLst>
              <a:ext uri="{FF2B5EF4-FFF2-40B4-BE49-F238E27FC236}">
                <a16:creationId xmlns="" xmlns:a16="http://schemas.microsoft.com/office/drawing/2014/main" id="{6CCBC4D2-04A1-4388-B041-D25EA3246FEE}"/>
              </a:ext>
            </a:extLst>
          </p:cNvPr>
          <p:cNvSpPr>
            <a:spLocks noGrp="1"/>
          </p:cNvSpPr>
          <p:nvPr>
            <p:ph type="ctrTitle" hasCustomPrompt="1"/>
          </p:nvPr>
        </p:nvSpPr>
        <p:spPr>
          <a:xfrm>
            <a:off x="816924" y="3482526"/>
            <a:ext cx="5467498" cy="1967770"/>
          </a:xfrm>
        </p:spPr>
        <p:txBody>
          <a:bodyPr rtlCol="0" anchor="b">
            <a:normAutofit/>
          </a:bodyPr>
          <a:lstStyle>
            <a:lvl1pPr algn="l">
              <a:lnSpc>
                <a:spcPct val="85000"/>
              </a:lnSpc>
              <a:defRPr sz="5500"/>
            </a:lvl1pPr>
          </a:lstStyle>
          <a:p>
            <a:pPr rtl="0"/>
            <a:r>
              <a:rPr lang="it-IT" dirty="0"/>
              <a:t>FARE CLIC PER </a:t>
            </a:r>
            <a:br>
              <a:rPr lang="it-IT" dirty="0"/>
            </a:br>
            <a:r>
              <a:rPr lang="it-IT" dirty="0"/>
              <a:t>MODIFICARE IL TITOLO</a:t>
            </a:r>
          </a:p>
        </p:txBody>
      </p:sp>
      <p:sp>
        <p:nvSpPr>
          <p:cNvPr id="3" name="Sottotitolo 2">
            <a:extLst>
              <a:ext uri="{FF2B5EF4-FFF2-40B4-BE49-F238E27FC236}">
                <a16:creationId xmlns="" xmlns:a16="http://schemas.microsoft.com/office/drawing/2014/main" id="{7822EDEE-795E-4F38-9546-83FC7F925318}"/>
              </a:ext>
            </a:extLst>
          </p:cNvPr>
          <p:cNvSpPr>
            <a:spLocks noGrp="1"/>
          </p:cNvSpPr>
          <p:nvPr>
            <p:ph type="subTitle" idx="1"/>
          </p:nvPr>
        </p:nvSpPr>
        <p:spPr>
          <a:xfrm>
            <a:off x="816924" y="5646875"/>
            <a:ext cx="6238970" cy="505934"/>
          </a:xfrm>
        </p:spPr>
        <p:txBody>
          <a:bodyPr rtlCol="0">
            <a:noAutofit/>
          </a:bodyPr>
          <a:lstStyle>
            <a:lvl1pPr marL="0" indent="0" algn="l">
              <a:buNone/>
              <a:defRPr sz="32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smtClean="0"/>
              <a:t>Fare clic per modificare lo stile del sottotitolo dello schema</a:t>
            </a:r>
            <a:endParaRPr lang="it-IT" dirty="0"/>
          </a:p>
        </p:txBody>
      </p:sp>
      <p:sp>
        <p:nvSpPr>
          <p:cNvPr id="4" name="Segnaposto data 3">
            <a:extLst>
              <a:ext uri="{FF2B5EF4-FFF2-40B4-BE49-F238E27FC236}">
                <a16:creationId xmlns="" xmlns:a16="http://schemas.microsoft.com/office/drawing/2014/main" id="{12BFAD3E-7077-4F6A-9BC8-4508F2B4F54A}"/>
              </a:ext>
            </a:extLst>
          </p:cNvPr>
          <p:cNvSpPr>
            <a:spLocks noGrp="1"/>
          </p:cNvSpPr>
          <p:nvPr>
            <p:ph type="dt" sz="half" idx="10"/>
          </p:nvPr>
        </p:nvSpPr>
        <p:spPr/>
        <p:txBody>
          <a:bodyPr rtlCol="0"/>
          <a:lstStyle>
            <a:lvl1pPr>
              <a:defRPr/>
            </a:lvl1pPr>
          </a:lstStyle>
          <a:p>
            <a:fld id="{D371D674-2A3B-4FDE-86EC-BB74B736E9F2}" type="datetime1">
              <a:rPr lang="it-IT" smtClean="0"/>
              <a:pPr/>
              <a:t>27/06/2019</a:t>
            </a:fld>
            <a:endParaRPr lang="it-IT" dirty="0"/>
          </a:p>
        </p:txBody>
      </p:sp>
      <p:sp>
        <p:nvSpPr>
          <p:cNvPr id="5" name="Segnaposto piè di pagina 4">
            <a:extLst>
              <a:ext uri="{FF2B5EF4-FFF2-40B4-BE49-F238E27FC236}">
                <a16:creationId xmlns="" xmlns:a16="http://schemas.microsoft.com/office/drawing/2014/main" id="{35794AFC-07BE-4BCA-8E8F-AA68C7F70746}"/>
              </a:ext>
            </a:extLst>
          </p:cNvPr>
          <p:cNvSpPr>
            <a:spLocks noGrp="1"/>
          </p:cNvSpPr>
          <p:nvPr>
            <p:ph type="ftr" sz="quarter" idx="11"/>
          </p:nvPr>
        </p:nvSpPr>
        <p:spPr/>
        <p:txBody>
          <a:bodyPr rtlCol="0"/>
          <a:lstStyle/>
          <a:p>
            <a:pPr rtl="0"/>
            <a:endParaRPr lang="it-IT" dirty="0"/>
          </a:p>
        </p:txBody>
      </p:sp>
      <p:cxnSp>
        <p:nvCxnSpPr>
          <p:cNvPr id="12" name="Connettore diritto 11">
            <a:extLst>
              <a:ext uri="{FF2B5EF4-FFF2-40B4-BE49-F238E27FC236}">
                <a16:creationId xmlns="" xmlns:a16="http://schemas.microsoft.com/office/drawing/2014/main" id="{F70EFB6A-EF00-4DD9-9184-AFC328D0236C}"/>
              </a:ext>
            </a:extLst>
          </p:cNvPr>
          <p:cNvCxnSpPr>
            <a:cxnSpLocks/>
          </p:cNvCxnSpPr>
          <p:nvPr userDrawn="1"/>
        </p:nvCxnSpPr>
        <p:spPr>
          <a:xfrm>
            <a:off x="959490" y="5453416"/>
            <a:ext cx="4325112" cy="0"/>
          </a:xfrm>
          <a:prstGeom prst="line">
            <a:avLst/>
          </a:prstGeom>
          <a:ln w="25400"/>
        </p:spPr>
        <p:style>
          <a:lnRef idx="3">
            <a:schemeClr val="accent1"/>
          </a:lnRef>
          <a:fillRef idx="0">
            <a:schemeClr val="accent1"/>
          </a:fillRef>
          <a:effectRef idx="2">
            <a:schemeClr val="accent1"/>
          </a:effectRef>
          <a:fontRef idx="minor">
            <a:schemeClr val="tx1"/>
          </a:fontRef>
        </p:style>
      </p:cxnSp>
      <p:sp>
        <p:nvSpPr>
          <p:cNvPr id="11" name="Segnaposto immagine 14" descr="Logo">
            <a:extLst>
              <a:ext uri="{FF2B5EF4-FFF2-40B4-BE49-F238E27FC236}">
                <a16:creationId xmlns="" xmlns:a16="http://schemas.microsoft.com/office/drawing/2014/main" id="{FC85CAB4-100C-489B-BC14-9A3F41B7EC88}"/>
              </a:ext>
              <a:ext uri="{C183D7F6-B498-43B3-948B-1728B52AA6E4}">
                <adec:decorative xmlns="" xmlns:adec="http://schemas.microsoft.com/office/drawing/2017/decorative" val="0"/>
              </a:ext>
            </a:extLst>
          </p:cNvPr>
          <p:cNvSpPr>
            <a:spLocks noGrp="1"/>
          </p:cNvSpPr>
          <p:nvPr>
            <p:ph type="pic" sz="quarter" idx="15"/>
          </p:nvPr>
        </p:nvSpPr>
        <p:spPr>
          <a:xfrm>
            <a:off x="953091" y="873125"/>
            <a:ext cx="1646237" cy="1149350"/>
          </a:xfrm>
          <a:noFill/>
        </p:spPr>
        <p:txBody>
          <a:bodyPr wrap="square" lIns="46800" rIns="46800" rtlCol="0" anchor="ctr" anchorCtr="0">
            <a:noAutofit/>
          </a:bodyPr>
          <a:lstStyle>
            <a:lvl1pPr marL="0" indent="0" algn="ctr">
              <a:lnSpc>
                <a:spcPct val="100000"/>
              </a:lnSpc>
              <a:buNone/>
              <a:defRPr sz="400">
                <a:solidFill>
                  <a:srgbClr val="8D6347"/>
                </a:solidFill>
              </a:defRPr>
            </a:lvl1pPr>
          </a:lstStyle>
          <a:p>
            <a:pPr rtl="0"/>
            <a:r>
              <a:rPr lang="it-IT" dirty="0" smtClean="0"/>
              <a:t>Fare clic sull'icona per inserire un'immagine</a:t>
            </a:r>
            <a:endParaRPr lang="it-IT" dirty="0"/>
          </a:p>
        </p:txBody>
      </p:sp>
    </p:spTree>
    <p:extLst>
      <p:ext uri="{BB962C8B-B14F-4D97-AF65-F5344CB8AC3E}">
        <p14:creationId xmlns:p14="http://schemas.microsoft.com/office/powerpoint/2010/main" val="2498924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olo e due contenuti">
    <p:spTree>
      <p:nvGrpSpPr>
        <p:cNvPr id="1" name=""/>
        <p:cNvGrpSpPr/>
        <p:nvPr/>
      </p:nvGrpSpPr>
      <p:grpSpPr>
        <a:xfrm>
          <a:off x="0" y="0"/>
          <a:ext cx="0" cy="0"/>
          <a:chOff x="0" y="0"/>
          <a:chExt cx="0" cy="0"/>
        </a:xfrm>
      </p:grpSpPr>
      <p:sp>
        <p:nvSpPr>
          <p:cNvPr id="46" name="Rettangolo 45" descr="Macchia pennellata">
            <a:extLst>
              <a:ext uri="{FF2B5EF4-FFF2-40B4-BE49-F238E27FC236}">
                <a16:creationId xmlns="" xmlns:a16="http://schemas.microsoft.com/office/drawing/2014/main" id="{0A2C58D9-C10D-4BD1-98F0-5F5552601AE6}"/>
              </a:ext>
            </a:extLst>
          </p:cNvPr>
          <p:cNvSpPr/>
          <p:nvPr userDrawn="1"/>
        </p:nvSpPr>
        <p:spPr>
          <a:xfrm>
            <a:off x="442270" y="2313405"/>
            <a:ext cx="3675888" cy="1792224"/>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22682" b="-226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52" name="Rettangolo 51" descr="Macchia pennellata">
            <a:extLst>
              <a:ext uri="{FF2B5EF4-FFF2-40B4-BE49-F238E27FC236}">
                <a16:creationId xmlns="" xmlns:a16="http://schemas.microsoft.com/office/drawing/2014/main" id="{95045E2F-58A4-48EC-BF05-523315AB6031}"/>
              </a:ext>
            </a:extLst>
          </p:cNvPr>
          <p:cNvSpPr/>
          <p:nvPr userDrawn="1"/>
        </p:nvSpPr>
        <p:spPr>
          <a:xfrm>
            <a:off x="5747630" y="2309233"/>
            <a:ext cx="3675888" cy="1792224"/>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22682" b="-226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30" name="Segnaposto testo 40">
            <a:extLst>
              <a:ext uri="{FF2B5EF4-FFF2-40B4-BE49-F238E27FC236}">
                <a16:creationId xmlns="" xmlns:a16="http://schemas.microsoft.com/office/drawing/2014/main" id="{15964389-22F6-40A0-A36E-E542607646E1}"/>
              </a:ext>
            </a:extLst>
          </p:cNvPr>
          <p:cNvSpPr>
            <a:spLocks noGrp="1"/>
          </p:cNvSpPr>
          <p:nvPr>
            <p:ph type="body" sz="quarter" idx="57"/>
          </p:nvPr>
        </p:nvSpPr>
        <p:spPr>
          <a:xfrm>
            <a:off x="1046452" y="3642055"/>
            <a:ext cx="4787999" cy="343264"/>
          </a:xfrm>
        </p:spPr>
        <p:txBody>
          <a:bodyPr rtlCol="0" anchor="ctr" anchorCtr="0">
            <a:noAutofit/>
          </a:bodyPr>
          <a:lstStyle>
            <a:lvl1pPr marL="0" indent="0">
              <a:lnSpc>
                <a:spcPct val="70000"/>
              </a:lnSpc>
              <a:spcBef>
                <a:spcPts val="600"/>
              </a:spcBef>
              <a:buNone/>
              <a:defRPr sz="2400" b="1" i="0">
                <a:solidFill>
                  <a:schemeClr val="tx1"/>
                </a:solidFill>
                <a:latin typeface="+mj-lt"/>
              </a:defRPr>
            </a:lvl1pPr>
            <a:lvl2pPr marL="457200" indent="0">
              <a:buNone/>
              <a:defRPr/>
            </a:lvl2pPr>
          </a:lstStyle>
          <a:p>
            <a:pPr lvl="0" rtl="0"/>
            <a:r>
              <a:rPr lang="it-IT" smtClean="0"/>
              <a:t>Fare clic per modificare stili del testo dello schema</a:t>
            </a:r>
          </a:p>
        </p:txBody>
      </p:sp>
      <p:sp>
        <p:nvSpPr>
          <p:cNvPr id="2" name="Titolo 1">
            <a:extLst>
              <a:ext uri="{FF2B5EF4-FFF2-40B4-BE49-F238E27FC236}">
                <a16:creationId xmlns="" xmlns:a16="http://schemas.microsoft.com/office/drawing/2014/main" id="{ED6F3FD8-7BEB-4080-AD20-18CB6D7ECE3E}"/>
              </a:ext>
            </a:extLst>
          </p:cNvPr>
          <p:cNvSpPr>
            <a:spLocks noGrp="1"/>
          </p:cNvSpPr>
          <p:nvPr>
            <p:ph type="title" hasCustomPrompt="1"/>
          </p:nvPr>
        </p:nvSpPr>
        <p:spPr>
          <a:xfrm>
            <a:off x="838206" y="620867"/>
            <a:ext cx="10515600" cy="856343"/>
          </a:xfrm>
        </p:spPr>
        <p:txBody>
          <a:bodyPr rtlCol="0" anchor="b" anchorCtr="0"/>
          <a:lstStyle>
            <a:lvl1pPr algn="ctr">
              <a:lnSpc>
                <a:spcPct val="70000"/>
              </a:lnSpc>
              <a:defRPr>
                <a:solidFill>
                  <a:schemeClr val="tx1"/>
                </a:solidFill>
              </a:defRPr>
            </a:lvl1pPr>
          </a:lstStyle>
          <a:p>
            <a:pPr rtl="0"/>
            <a:r>
              <a:rPr lang="it-IT" dirty="0"/>
              <a:t>FARE CLIC PER MODIFICARE LO STILE DEL TITOLO</a:t>
            </a:r>
          </a:p>
        </p:txBody>
      </p:sp>
      <p:sp>
        <p:nvSpPr>
          <p:cNvPr id="4" name="Segnaposto data 3">
            <a:extLst>
              <a:ext uri="{FF2B5EF4-FFF2-40B4-BE49-F238E27FC236}">
                <a16:creationId xmlns="" xmlns:a16="http://schemas.microsoft.com/office/drawing/2014/main" id="{347BF347-570A-4D1E-AA9F-818FDB9B3F8F}"/>
              </a:ext>
            </a:extLst>
          </p:cNvPr>
          <p:cNvSpPr>
            <a:spLocks noGrp="1"/>
          </p:cNvSpPr>
          <p:nvPr>
            <p:ph type="dt" sz="half" idx="10"/>
          </p:nvPr>
        </p:nvSpPr>
        <p:spPr/>
        <p:txBody>
          <a:bodyPr rtlCol="0"/>
          <a:lstStyle>
            <a:lvl1pPr>
              <a:defRPr/>
            </a:lvl1pPr>
          </a:lstStyle>
          <a:p>
            <a:fld id="{67267B67-DE7B-4237-8942-FADB0B4805D6}" type="datetime1">
              <a:rPr lang="it-IT" smtClean="0"/>
              <a:pPr/>
              <a:t>27/06/2019</a:t>
            </a:fld>
            <a:endParaRPr lang="it-IT" dirty="0"/>
          </a:p>
        </p:txBody>
      </p:sp>
      <p:sp>
        <p:nvSpPr>
          <p:cNvPr id="5" name="Segnaposto piè di pagina 4">
            <a:extLst>
              <a:ext uri="{FF2B5EF4-FFF2-40B4-BE49-F238E27FC236}">
                <a16:creationId xmlns="" xmlns:a16="http://schemas.microsoft.com/office/drawing/2014/main" id="{434DE783-5F47-47F2-85AE-C24C08C00904}"/>
              </a:ext>
            </a:extLst>
          </p:cNvPr>
          <p:cNvSpPr>
            <a:spLocks noGrp="1"/>
          </p:cNvSpPr>
          <p:nvPr>
            <p:ph type="ftr" sz="quarter" idx="11"/>
          </p:nvPr>
        </p:nvSpPr>
        <p:spPr/>
        <p:txBody>
          <a:bodyPr rtlCol="0"/>
          <a:lstStyle/>
          <a:p>
            <a:pPr rtl="0"/>
            <a:endParaRPr lang="it-IT" dirty="0"/>
          </a:p>
        </p:txBody>
      </p:sp>
      <p:sp>
        <p:nvSpPr>
          <p:cNvPr id="6" name="Segnaposto numero diapositiva 5">
            <a:extLst>
              <a:ext uri="{FF2B5EF4-FFF2-40B4-BE49-F238E27FC236}">
                <a16:creationId xmlns="" xmlns:a16="http://schemas.microsoft.com/office/drawing/2014/main" id="{AF7FE2BF-F092-4959-8655-90D829347C26}"/>
              </a:ext>
            </a:extLst>
          </p:cNvPr>
          <p:cNvSpPr>
            <a:spLocks noGrp="1"/>
          </p:cNvSpPr>
          <p:nvPr>
            <p:ph type="sldNum" sz="quarter" idx="12"/>
          </p:nvPr>
        </p:nvSpPr>
        <p:spPr/>
        <p:txBody>
          <a:bodyPr rtlCol="0"/>
          <a:lstStyle/>
          <a:p>
            <a:pPr rtl="0"/>
            <a:fld id="{F470E458-E7C2-4395-B75D-476A174CEE45}" type="slidenum">
              <a:rPr lang="it-IT" smtClean="0"/>
              <a:t>‹N›</a:t>
            </a:fld>
            <a:endParaRPr lang="it-IT" dirty="0"/>
          </a:p>
        </p:txBody>
      </p:sp>
      <p:cxnSp>
        <p:nvCxnSpPr>
          <p:cNvPr id="37" name="Connettore diritto 36">
            <a:extLst>
              <a:ext uri="{FF2B5EF4-FFF2-40B4-BE49-F238E27FC236}">
                <a16:creationId xmlns="" xmlns:a16="http://schemas.microsoft.com/office/drawing/2014/main" id="{D23F3562-993B-4398-A9F0-2EB3F91CE387}"/>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38" name="Sottotitolo 2">
            <a:extLst>
              <a:ext uri="{FF2B5EF4-FFF2-40B4-BE49-F238E27FC236}">
                <a16:creationId xmlns="" xmlns:a16="http://schemas.microsoft.com/office/drawing/2014/main" id="{7C726E26-D540-424D-A785-221B0A06B9C0}"/>
              </a:ext>
            </a:extLst>
          </p:cNvPr>
          <p:cNvSpPr>
            <a:spLocks noGrp="1"/>
          </p:cNvSpPr>
          <p:nvPr>
            <p:ph type="subTitle" idx="15"/>
          </p:nvPr>
        </p:nvSpPr>
        <p:spPr>
          <a:xfrm>
            <a:off x="838200" y="1632332"/>
            <a:ext cx="10515600" cy="526312"/>
          </a:xfrm>
        </p:spPr>
        <p:txBody>
          <a:bodyPr rtlCol="0"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smtClean="0"/>
              <a:t>Fare clic per modificare lo stile del sottotitolo dello schema</a:t>
            </a:r>
            <a:endParaRPr lang="it-IT" dirty="0"/>
          </a:p>
        </p:txBody>
      </p:sp>
      <p:sp>
        <p:nvSpPr>
          <p:cNvPr id="41" name="Segnaposto testo 40">
            <a:extLst>
              <a:ext uri="{FF2B5EF4-FFF2-40B4-BE49-F238E27FC236}">
                <a16:creationId xmlns="" xmlns:a16="http://schemas.microsoft.com/office/drawing/2014/main" id="{59B205DF-9BF4-48EF-8022-300C804E010A}"/>
              </a:ext>
            </a:extLst>
          </p:cNvPr>
          <p:cNvSpPr>
            <a:spLocks noGrp="1"/>
          </p:cNvSpPr>
          <p:nvPr>
            <p:ph type="body" sz="quarter" idx="48"/>
          </p:nvPr>
        </p:nvSpPr>
        <p:spPr>
          <a:xfrm>
            <a:off x="1046452" y="4054527"/>
            <a:ext cx="4788000" cy="835297"/>
          </a:xfrm>
        </p:spPr>
        <p:txBody>
          <a:bodyPr rtlCol="0">
            <a:normAutofit/>
          </a:bodyPr>
          <a:lstStyle>
            <a:lvl1pPr marL="0" indent="0">
              <a:lnSpc>
                <a:spcPct val="100000"/>
              </a:lnSpc>
              <a:spcBef>
                <a:spcPts val="600"/>
              </a:spcBef>
              <a:buNone/>
              <a:defRPr sz="1600" i="0">
                <a:solidFill>
                  <a:schemeClr val="tx2"/>
                </a:solidFill>
              </a:defRPr>
            </a:lvl1pPr>
            <a:lvl2pPr marL="457200" indent="0">
              <a:buNone/>
              <a:defRPr/>
            </a:lvl2pPr>
          </a:lstStyle>
          <a:p>
            <a:pPr lvl="0" rtl="0"/>
            <a:r>
              <a:rPr lang="it-IT" smtClean="0"/>
              <a:t>Fare clic per modificare stili del testo dello schema</a:t>
            </a:r>
          </a:p>
        </p:txBody>
      </p:sp>
      <p:sp>
        <p:nvSpPr>
          <p:cNvPr id="51" name="Segnaposto immagine 2">
            <a:extLst>
              <a:ext uri="{FF2B5EF4-FFF2-40B4-BE49-F238E27FC236}">
                <a16:creationId xmlns="" xmlns:a16="http://schemas.microsoft.com/office/drawing/2014/main" id="{EDF88690-C7C9-40D4-A61F-373255AC0C78}"/>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sp>
        <p:nvSpPr>
          <p:cNvPr id="31" name="Segnaposto testo 40">
            <a:extLst>
              <a:ext uri="{FF2B5EF4-FFF2-40B4-BE49-F238E27FC236}">
                <a16:creationId xmlns="" xmlns:a16="http://schemas.microsoft.com/office/drawing/2014/main" id="{19621356-FE2C-4AEC-9E89-2CC86A230211}"/>
              </a:ext>
            </a:extLst>
          </p:cNvPr>
          <p:cNvSpPr>
            <a:spLocks noGrp="1"/>
          </p:cNvSpPr>
          <p:nvPr>
            <p:ph type="body" sz="quarter" idx="58" hasCustomPrompt="1"/>
          </p:nvPr>
        </p:nvSpPr>
        <p:spPr>
          <a:xfrm>
            <a:off x="963322" y="2599849"/>
            <a:ext cx="4871129" cy="972000"/>
          </a:xfrm>
        </p:spPr>
        <p:txBody>
          <a:bodyPr rtlCol="0">
            <a:noAutofit/>
          </a:bodyPr>
          <a:lstStyle>
            <a:lvl1pPr marL="0" indent="0">
              <a:lnSpc>
                <a:spcPct val="100000"/>
              </a:lnSpc>
              <a:spcBef>
                <a:spcPts val="600"/>
              </a:spcBef>
              <a:buNone/>
              <a:defRPr sz="7000" b="1" i="0">
                <a:solidFill>
                  <a:schemeClr val="tx2"/>
                </a:solidFill>
                <a:latin typeface="+mj-lt"/>
              </a:defRPr>
            </a:lvl1pPr>
            <a:lvl2pPr marL="457200" indent="0">
              <a:buNone/>
              <a:defRPr/>
            </a:lvl2pPr>
          </a:lstStyle>
          <a:p>
            <a:pPr lvl="0" rtl="0"/>
            <a:r>
              <a:rPr lang="it-IT" dirty="0"/>
              <a:t>12 345</a:t>
            </a:r>
          </a:p>
        </p:txBody>
      </p:sp>
      <p:sp>
        <p:nvSpPr>
          <p:cNvPr id="39" name="Segnaposto testo 40">
            <a:extLst>
              <a:ext uri="{FF2B5EF4-FFF2-40B4-BE49-F238E27FC236}">
                <a16:creationId xmlns="" xmlns:a16="http://schemas.microsoft.com/office/drawing/2014/main" id="{DBAF7C9B-EA69-40A6-AB82-8564FEB1ADA3}"/>
              </a:ext>
            </a:extLst>
          </p:cNvPr>
          <p:cNvSpPr>
            <a:spLocks noGrp="1"/>
          </p:cNvSpPr>
          <p:nvPr>
            <p:ph type="body" sz="quarter" idx="59"/>
          </p:nvPr>
        </p:nvSpPr>
        <p:spPr>
          <a:xfrm>
            <a:off x="6464798" y="3642350"/>
            <a:ext cx="4787999" cy="343264"/>
          </a:xfrm>
        </p:spPr>
        <p:txBody>
          <a:bodyPr rtlCol="0" anchor="ctr" anchorCtr="0">
            <a:noAutofit/>
          </a:bodyPr>
          <a:lstStyle>
            <a:lvl1pPr marL="0" indent="0">
              <a:lnSpc>
                <a:spcPct val="70000"/>
              </a:lnSpc>
              <a:spcBef>
                <a:spcPts val="600"/>
              </a:spcBef>
              <a:buNone/>
              <a:defRPr sz="2400" b="1" i="0">
                <a:solidFill>
                  <a:schemeClr val="tx1"/>
                </a:solidFill>
                <a:latin typeface="+mj-lt"/>
              </a:defRPr>
            </a:lvl1pPr>
            <a:lvl2pPr marL="457200" indent="0">
              <a:buNone/>
              <a:defRPr/>
            </a:lvl2pPr>
          </a:lstStyle>
          <a:p>
            <a:pPr lvl="0" rtl="0"/>
            <a:r>
              <a:rPr lang="it-IT" smtClean="0"/>
              <a:t>Fare clic per modificare stili del testo dello schema</a:t>
            </a:r>
          </a:p>
        </p:txBody>
      </p:sp>
      <p:sp>
        <p:nvSpPr>
          <p:cNvPr id="40" name="Segnaposto testo 40">
            <a:extLst>
              <a:ext uri="{FF2B5EF4-FFF2-40B4-BE49-F238E27FC236}">
                <a16:creationId xmlns="" xmlns:a16="http://schemas.microsoft.com/office/drawing/2014/main" id="{8AADAA41-DB71-4C36-9EDE-CA7E3121BDAC}"/>
              </a:ext>
            </a:extLst>
          </p:cNvPr>
          <p:cNvSpPr>
            <a:spLocks noGrp="1"/>
          </p:cNvSpPr>
          <p:nvPr>
            <p:ph type="body" sz="quarter" idx="60"/>
          </p:nvPr>
        </p:nvSpPr>
        <p:spPr>
          <a:xfrm>
            <a:off x="6464798" y="4054822"/>
            <a:ext cx="4788000" cy="835297"/>
          </a:xfrm>
        </p:spPr>
        <p:txBody>
          <a:bodyPr rtlCol="0">
            <a:normAutofit/>
          </a:bodyPr>
          <a:lstStyle>
            <a:lvl1pPr marL="0" indent="0">
              <a:lnSpc>
                <a:spcPct val="100000"/>
              </a:lnSpc>
              <a:spcBef>
                <a:spcPts val="600"/>
              </a:spcBef>
              <a:buNone/>
              <a:defRPr sz="1600" i="0">
                <a:solidFill>
                  <a:schemeClr val="tx2"/>
                </a:solidFill>
              </a:defRPr>
            </a:lvl1pPr>
            <a:lvl2pPr marL="457200" indent="0">
              <a:buNone/>
              <a:defRPr/>
            </a:lvl2pPr>
          </a:lstStyle>
          <a:p>
            <a:pPr lvl="0" rtl="0"/>
            <a:r>
              <a:rPr lang="it-IT" smtClean="0"/>
              <a:t>Fare clic per modificare stili del testo dello schema</a:t>
            </a:r>
          </a:p>
        </p:txBody>
      </p:sp>
      <p:sp>
        <p:nvSpPr>
          <p:cNvPr id="43" name="Segnaposto testo 40">
            <a:extLst>
              <a:ext uri="{FF2B5EF4-FFF2-40B4-BE49-F238E27FC236}">
                <a16:creationId xmlns="" xmlns:a16="http://schemas.microsoft.com/office/drawing/2014/main" id="{B13B1E83-DF7D-4152-83F9-7A99039613F2}"/>
              </a:ext>
            </a:extLst>
          </p:cNvPr>
          <p:cNvSpPr>
            <a:spLocks noGrp="1"/>
          </p:cNvSpPr>
          <p:nvPr>
            <p:ph type="body" sz="quarter" idx="61" hasCustomPrompt="1"/>
          </p:nvPr>
        </p:nvSpPr>
        <p:spPr>
          <a:xfrm>
            <a:off x="6381668" y="2600144"/>
            <a:ext cx="4871129" cy="972000"/>
          </a:xfrm>
        </p:spPr>
        <p:txBody>
          <a:bodyPr rtlCol="0">
            <a:noAutofit/>
          </a:bodyPr>
          <a:lstStyle>
            <a:lvl1pPr marL="0" indent="0">
              <a:lnSpc>
                <a:spcPct val="100000"/>
              </a:lnSpc>
              <a:spcBef>
                <a:spcPts val="600"/>
              </a:spcBef>
              <a:buNone/>
              <a:defRPr sz="7000" b="1" i="0">
                <a:solidFill>
                  <a:schemeClr val="tx2"/>
                </a:solidFill>
                <a:latin typeface="+mj-lt"/>
              </a:defRPr>
            </a:lvl1pPr>
            <a:lvl2pPr marL="457200" indent="0">
              <a:buNone/>
              <a:defRPr/>
            </a:lvl2pPr>
          </a:lstStyle>
          <a:p>
            <a:pPr lvl="0" rtl="0"/>
            <a:r>
              <a:rPr lang="it-IT" dirty="0"/>
              <a:t>6 780</a:t>
            </a:r>
          </a:p>
        </p:txBody>
      </p:sp>
    </p:spTree>
    <p:extLst>
      <p:ext uri="{BB962C8B-B14F-4D97-AF65-F5344CB8AC3E}">
        <p14:creationId xmlns:p14="http://schemas.microsoft.com/office/powerpoint/2010/main" val="3942399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erchi numeri">
    <p:spTree>
      <p:nvGrpSpPr>
        <p:cNvPr id="1" name=""/>
        <p:cNvGrpSpPr/>
        <p:nvPr/>
      </p:nvGrpSpPr>
      <p:grpSpPr>
        <a:xfrm>
          <a:off x="0" y="0"/>
          <a:ext cx="0" cy="0"/>
          <a:chOff x="0" y="0"/>
          <a:chExt cx="0" cy="0"/>
        </a:xfrm>
      </p:grpSpPr>
      <p:sp>
        <p:nvSpPr>
          <p:cNvPr id="18" name="Rettangolo 17" descr="Macchia pennellata">
            <a:extLst>
              <a:ext uri="{FF2B5EF4-FFF2-40B4-BE49-F238E27FC236}">
                <a16:creationId xmlns="" xmlns:a16="http://schemas.microsoft.com/office/drawing/2014/main" id="{553AE28F-6B33-44BE-A48E-511B9E37A8E5}"/>
              </a:ext>
            </a:extLst>
          </p:cNvPr>
          <p:cNvSpPr/>
          <p:nvPr userDrawn="1"/>
        </p:nvSpPr>
        <p:spPr>
          <a:xfrm>
            <a:off x="649833" y="2266060"/>
            <a:ext cx="10597896" cy="2011680"/>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30" name="Segnaposto testo 40">
            <a:extLst>
              <a:ext uri="{FF2B5EF4-FFF2-40B4-BE49-F238E27FC236}">
                <a16:creationId xmlns="" xmlns:a16="http://schemas.microsoft.com/office/drawing/2014/main" id="{15964389-22F6-40A0-A36E-E542607646E1}"/>
              </a:ext>
            </a:extLst>
          </p:cNvPr>
          <p:cNvSpPr>
            <a:spLocks noGrp="1"/>
          </p:cNvSpPr>
          <p:nvPr>
            <p:ph type="body" sz="quarter" idx="57"/>
          </p:nvPr>
        </p:nvSpPr>
        <p:spPr>
          <a:xfrm>
            <a:off x="1508836" y="4448204"/>
            <a:ext cx="3132000" cy="343264"/>
          </a:xfrm>
        </p:spPr>
        <p:txBody>
          <a:bodyPr rtlCol="0" anchor="ctr" anchorCtr="0">
            <a:noAutofit/>
          </a:bodyPr>
          <a:lstStyle>
            <a:lvl1pPr marL="0" indent="0" algn="ctr">
              <a:lnSpc>
                <a:spcPct val="70000"/>
              </a:lnSpc>
              <a:spcBef>
                <a:spcPts val="600"/>
              </a:spcBef>
              <a:buNone/>
              <a:defRPr sz="2400" b="1" i="0">
                <a:solidFill>
                  <a:schemeClr val="tx1"/>
                </a:solidFill>
                <a:latin typeface="+mj-lt"/>
              </a:defRPr>
            </a:lvl1pPr>
            <a:lvl2pPr marL="457200" indent="0">
              <a:buNone/>
              <a:defRPr/>
            </a:lvl2pPr>
          </a:lstStyle>
          <a:p>
            <a:pPr lvl="0" rtl="0"/>
            <a:r>
              <a:rPr lang="it-IT" smtClean="0"/>
              <a:t>Fare clic per modificare stili del testo dello schema</a:t>
            </a:r>
          </a:p>
        </p:txBody>
      </p:sp>
      <p:sp>
        <p:nvSpPr>
          <p:cNvPr id="2" name="Titolo 1">
            <a:extLst>
              <a:ext uri="{FF2B5EF4-FFF2-40B4-BE49-F238E27FC236}">
                <a16:creationId xmlns="" xmlns:a16="http://schemas.microsoft.com/office/drawing/2014/main" id="{ED6F3FD8-7BEB-4080-AD20-18CB6D7ECE3E}"/>
              </a:ext>
            </a:extLst>
          </p:cNvPr>
          <p:cNvSpPr>
            <a:spLocks noGrp="1"/>
          </p:cNvSpPr>
          <p:nvPr>
            <p:ph type="title" hasCustomPrompt="1"/>
          </p:nvPr>
        </p:nvSpPr>
        <p:spPr>
          <a:xfrm>
            <a:off x="838206" y="620867"/>
            <a:ext cx="10515600" cy="856343"/>
          </a:xfrm>
        </p:spPr>
        <p:txBody>
          <a:bodyPr rtlCol="0" anchor="b" anchorCtr="0"/>
          <a:lstStyle>
            <a:lvl1pPr algn="ctr">
              <a:lnSpc>
                <a:spcPct val="70000"/>
              </a:lnSpc>
              <a:defRPr>
                <a:solidFill>
                  <a:schemeClr val="tx1"/>
                </a:solidFill>
              </a:defRPr>
            </a:lvl1pPr>
          </a:lstStyle>
          <a:p>
            <a:pPr rtl="0"/>
            <a:r>
              <a:rPr lang="it-IT" dirty="0"/>
              <a:t>FARE CLIC PER MODIFICARE LO STILE DEL TITOLO</a:t>
            </a:r>
          </a:p>
        </p:txBody>
      </p:sp>
      <p:sp>
        <p:nvSpPr>
          <p:cNvPr id="4" name="Segnaposto data 3">
            <a:extLst>
              <a:ext uri="{FF2B5EF4-FFF2-40B4-BE49-F238E27FC236}">
                <a16:creationId xmlns="" xmlns:a16="http://schemas.microsoft.com/office/drawing/2014/main" id="{347BF347-570A-4D1E-AA9F-818FDB9B3F8F}"/>
              </a:ext>
            </a:extLst>
          </p:cNvPr>
          <p:cNvSpPr>
            <a:spLocks noGrp="1"/>
          </p:cNvSpPr>
          <p:nvPr>
            <p:ph type="dt" sz="half" idx="10"/>
          </p:nvPr>
        </p:nvSpPr>
        <p:spPr/>
        <p:txBody>
          <a:bodyPr rtlCol="0"/>
          <a:lstStyle>
            <a:lvl1pPr>
              <a:defRPr/>
            </a:lvl1pPr>
          </a:lstStyle>
          <a:p>
            <a:fld id="{6EE3F3C5-6E2E-46CC-AE4B-6787B2420C5E}" type="datetime1">
              <a:rPr lang="it-IT" smtClean="0"/>
              <a:pPr/>
              <a:t>27/06/2019</a:t>
            </a:fld>
            <a:endParaRPr lang="it-IT" dirty="0"/>
          </a:p>
        </p:txBody>
      </p:sp>
      <p:sp>
        <p:nvSpPr>
          <p:cNvPr id="5" name="Segnaposto piè di pagina 4">
            <a:extLst>
              <a:ext uri="{FF2B5EF4-FFF2-40B4-BE49-F238E27FC236}">
                <a16:creationId xmlns="" xmlns:a16="http://schemas.microsoft.com/office/drawing/2014/main" id="{434DE783-5F47-47F2-85AE-C24C08C00904}"/>
              </a:ext>
            </a:extLst>
          </p:cNvPr>
          <p:cNvSpPr>
            <a:spLocks noGrp="1"/>
          </p:cNvSpPr>
          <p:nvPr>
            <p:ph type="ftr" sz="quarter" idx="11"/>
          </p:nvPr>
        </p:nvSpPr>
        <p:spPr/>
        <p:txBody>
          <a:bodyPr rtlCol="0"/>
          <a:lstStyle/>
          <a:p>
            <a:pPr rtl="0"/>
            <a:endParaRPr lang="it-IT" dirty="0"/>
          </a:p>
        </p:txBody>
      </p:sp>
      <p:sp>
        <p:nvSpPr>
          <p:cNvPr id="6" name="Segnaposto numero diapositiva 5">
            <a:extLst>
              <a:ext uri="{FF2B5EF4-FFF2-40B4-BE49-F238E27FC236}">
                <a16:creationId xmlns="" xmlns:a16="http://schemas.microsoft.com/office/drawing/2014/main" id="{AF7FE2BF-F092-4959-8655-90D829347C26}"/>
              </a:ext>
            </a:extLst>
          </p:cNvPr>
          <p:cNvSpPr>
            <a:spLocks noGrp="1"/>
          </p:cNvSpPr>
          <p:nvPr>
            <p:ph type="sldNum" sz="quarter" idx="12"/>
          </p:nvPr>
        </p:nvSpPr>
        <p:spPr/>
        <p:txBody>
          <a:bodyPr rtlCol="0"/>
          <a:lstStyle/>
          <a:p>
            <a:pPr rtl="0"/>
            <a:fld id="{F470E458-E7C2-4395-B75D-476A174CEE45}" type="slidenum">
              <a:rPr lang="it-IT" smtClean="0"/>
              <a:t>‹N›</a:t>
            </a:fld>
            <a:endParaRPr lang="it-IT" dirty="0"/>
          </a:p>
        </p:txBody>
      </p:sp>
      <p:cxnSp>
        <p:nvCxnSpPr>
          <p:cNvPr id="37" name="Connettore diritto 36">
            <a:extLst>
              <a:ext uri="{FF2B5EF4-FFF2-40B4-BE49-F238E27FC236}">
                <a16:creationId xmlns="" xmlns:a16="http://schemas.microsoft.com/office/drawing/2014/main" id="{D23F3562-993B-4398-A9F0-2EB3F91CE387}"/>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41" name="Segnaposto testo 40">
            <a:extLst>
              <a:ext uri="{FF2B5EF4-FFF2-40B4-BE49-F238E27FC236}">
                <a16:creationId xmlns="" xmlns:a16="http://schemas.microsoft.com/office/drawing/2014/main" id="{59B205DF-9BF4-48EF-8022-300C804E010A}"/>
              </a:ext>
            </a:extLst>
          </p:cNvPr>
          <p:cNvSpPr>
            <a:spLocks noGrp="1"/>
          </p:cNvSpPr>
          <p:nvPr>
            <p:ph type="body" sz="quarter" idx="48"/>
          </p:nvPr>
        </p:nvSpPr>
        <p:spPr>
          <a:xfrm>
            <a:off x="1508836" y="4860676"/>
            <a:ext cx="3132000" cy="835297"/>
          </a:xfrm>
        </p:spPr>
        <p:txBody>
          <a:bodyPr rtlCol="0">
            <a:normAutofit/>
          </a:bodyPr>
          <a:lstStyle>
            <a:lvl1pPr marL="0" indent="0" algn="ctr">
              <a:lnSpc>
                <a:spcPct val="100000"/>
              </a:lnSpc>
              <a:spcBef>
                <a:spcPts val="600"/>
              </a:spcBef>
              <a:buNone/>
              <a:defRPr sz="1600" i="0">
                <a:solidFill>
                  <a:schemeClr val="tx2"/>
                </a:solidFill>
              </a:defRPr>
            </a:lvl1pPr>
            <a:lvl2pPr marL="457200" indent="0">
              <a:buNone/>
              <a:defRPr/>
            </a:lvl2pPr>
          </a:lstStyle>
          <a:p>
            <a:pPr lvl="0" rtl="0"/>
            <a:r>
              <a:rPr lang="it-IT" smtClean="0"/>
              <a:t>Fare clic per modificare stili del testo dello schema</a:t>
            </a:r>
          </a:p>
        </p:txBody>
      </p:sp>
      <p:sp>
        <p:nvSpPr>
          <p:cNvPr id="51" name="Segnaposto immagine 2">
            <a:extLst>
              <a:ext uri="{FF2B5EF4-FFF2-40B4-BE49-F238E27FC236}">
                <a16:creationId xmlns="" xmlns:a16="http://schemas.microsoft.com/office/drawing/2014/main" id="{EDF88690-C7C9-40D4-A61F-373255AC0C78}"/>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sp>
        <p:nvSpPr>
          <p:cNvPr id="39" name="Segnaposto testo 40">
            <a:extLst>
              <a:ext uri="{FF2B5EF4-FFF2-40B4-BE49-F238E27FC236}">
                <a16:creationId xmlns="" xmlns:a16="http://schemas.microsoft.com/office/drawing/2014/main" id="{DBAF7C9B-EA69-40A6-AB82-8564FEB1ADA3}"/>
              </a:ext>
            </a:extLst>
          </p:cNvPr>
          <p:cNvSpPr>
            <a:spLocks noGrp="1"/>
          </p:cNvSpPr>
          <p:nvPr>
            <p:ph type="body" sz="quarter" idx="59"/>
          </p:nvPr>
        </p:nvSpPr>
        <p:spPr>
          <a:xfrm>
            <a:off x="4716343" y="4448499"/>
            <a:ext cx="3132000" cy="343264"/>
          </a:xfrm>
        </p:spPr>
        <p:txBody>
          <a:bodyPr rtlCol="0" anchor="ctr" anchorCtr="0">
            <a:noAutofit/>
          </a:bodyPr>
          <a:lstStyle>
            <a:lvl1pPr marL="0" indent="0" algn="ctr">
              <a:lnSpc>
                <a:spcPct val="70000"/>
              </a:lnSpc>
              <a:spcBef>
                <a:spcPts val="600"/>
              </a:spcBef>
              <a:buNone/>
              <a:defRPr sz="2400" b="1" i="0">
                <a:solidFill>
                  <a:schemeClr val="tx1"/>
                </a:solidFill>
                <a:latin typeface="+mj-lt"/>
              </a:defRPr>
            </a:lvl1pPr>
            <a:lvl2pPr marL="457200" indent="0">
              <a:buNone/>
              <a:defRPr/>
            </a:lvl2pPr>
          </a:lstStyle>
          <a:p>
            <a:pPr lvl="0" rtl="0"/>
            <a:r>
              <a:rPr lang="it-IT" smtClean="0"/>
              <a:t>Fare clic per modificare stili del testo dello schema</a:t>
            </a:r>
          </a:p>
        </p:txBody>
      </p:sp>
      <p:sp>
        <p:nvSpPr>
          <p:cNvPr id="40" name="Segnaposto testo 40">
            <a:extLst>
              <a:ext uri="{FF2B5EF4-FFF2-40B4-BE49-F238E27FC236}">
                <a16:creationId xmlns="" xmlns:a16="http://schemas.microsoft.com/office/drawing/2014/main" id="{8AADAA41-DB71-4C36-9EDE-CA7E3121BDAC}"/>
              </a:ext>
            </a:extLst>
          </p:cNvPr>
          <p:cNvSpPr>
            <a:spLocks noGrp="1"/>
          </p:cNvSpPr>
          <p:nvPr>
            <p:ph type="body" sz="quarter" idx="60"/>
          </p:nvPr>
        </p:nvSpPr>
        <p:spPr>
          <a:xfrm>
            <a:off x="4716343" y="4860971"/>
            <a:ext cx="3132000" cy="835297"/>
          </a:xfrm>
        </p:spPr>
        <p:txBody>
          <a:bodyPr rtlCol="0">
            <a:normAutofit/>
          </a:bodyPr>
          <a:lstStyle>
            <a:lvl1pPr marL="0" indent="0" algn="ctr">
              <a:lnSpc>
                <a:spcPct val="100000"/>
              </a:lnSpc>
              <a:spcBef>
                <a:spcPts val="600"/>
              </a:spcBef>
              <a:buNone/>
              <a:defRPr sz="1600" i="0">
                <a:solidFill>
                  <a:schemeClr val="tx2"/>
                </a:solidFill>
              </a:defRPr>
            </a:lvl1pPr>
            <a:lvl2pPr marL="457200" indent="0">
              <a:buNone/>
              <a:defRPr/>
            </a:lvl2pPr>
          </a:lstStyle>
          <a:p>
            <a:pPr lvl="0" rtl="0"/>
            <a:r>
              <a:rPr lang="it-IT" smtClean="0"/>
              <a:t>Fare clic per modificare stili del testo dello schema</a:t>
            </a:r>
          </a:p>
        </p:txBody>
      </p:sp>
      <p:sp>
        <p:nvSpPr>
          <p:cNvPr id="3" name="Ovale 2">
            <a:extLst>
              <a:ext uri="{FF2B5EF4-FFF2-40B4-BE49-F238E27FC236}">
                <a16:creationId xmlns="" xmlns:a16="http://schemas.microsoft.com/office/drawing/2014/main" id="{29BB331B-BB86-4BF8-B64D-10A4EA066996}"/>
              </a:ext>
            </a:extLst>
          </p:cNvPr>
          <p:cNvSpPr/>
          <p:nvPr userDrawn="1"/>
        </p:nvSpPr>
        <p:spPr>
          <a:xfrm>
            <a:off x="1892209" y="1877591"/>
            <a:ext cx="2376000" cy="23760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19" name="Ovale 18">
            <a:extLst>
              <a:ext uri="{FF2B5EF4-FFF2-40B4-BE49-F238E27FC236}">
                <a16:creationId xmlns="" xmlns:a16="http://schemas.microsoft.com/office/drawing/2014/main" id="{E4607297-0AE5-4568-8E23-9A22E0C9047F}"/>
              </a:ext>
            </a:extLst>
          </p:cNvPr>
          <p:cNvSpPr/>
          <p:nvPr userDrawn="1"/>
        </p:nvSpPr>
        <p:spPr>
          <a:xfrm>
            <a:off x="5318591" y="2318813"/>
            <a:ext cx="1929600" cy="19296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20" name="Ovale 19">
            <a:extLst>
              <a:ext uri="{FF2B5EF4-FFF2-40B4-BE49-F238E27FC236}">
                <a16:creationId xmlns="" xmlns:a16="http://schemas.microsoft.com/office/drawing/2014/main" id="{16AB8DAF-6AF1-4CAA-AE2D-6AD8CDCCD190}"/>
              </a:ext>
            </a:extLst>
          </p:cNvPr>
          <p:cNvSpPr/>
          <p:nvPr userDrawn="1"/>
        </p:nvSpPr>
        <p:spPr>
          <a:xfrm>
            <a:off x="8892192" y="2827701"/>
            <a:ext cx="1407600" cy="14076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22" name="Segnaposto testo 40">
            <a:extLst>
              <a:ext uri="{FF2B5EF4-FFF2-40B4-BE49-F238E27FC236}">
                <a16:creationId xmlns="" xmlns:a16="http://schemas.microsoft.com/office/drawing/2014/main" id="{5F5CDB97-1A89-4A46-BBC6-957BE23CC68D}"/>
              </a:ext>
            </a:extLst>
          </p:cNvPr>
          <p:cNvSpPr>
            <a:spLocks noGrp="1"/>
          </p:cNvSpPr>
          <p:nvPr userDrawn="1">
            <p:ph type="body" sz="quarter" idx="61"/>
          </p:nvPr>
        </p:nvSpPr>
        <p:spPr>
          <a:xfrm>
            <a:off x="8032507" y="4448204"/>
            <a:ext cx="3132000" cy="343264"/>
          </a:xfrm>
        </p:spPr>
        <p:txBody>
          <a:bodyPr rtlCol="0" anchor="ctr" anchorCtr="0">
            <a:noAutofit/>
          </a:bodyPr>
          <a:lstStyle>
            <a:lvl1pPr marL="0" indent="0" algn="ctr">
              <a:lnSpc>
                <a:spcPct val="70000"/>
              </a:lnSpc>
              <a:spcBef>
                <a:spcPts val="600"/>
              </a:spcBef>
              <a:buNone/>
              <a:defRPr sz="2400" b="1" i="0">
                <a:solidFill>
                  <a:schemeClr val="tx1"/>
                </a:solidFill>
                <a:latin typeface="+mj-lt"/>
              </a:defRPr>
            </a:lvl1pPr>
            <a:lvl2pPr marL="457200" indent="0">
              <a:buNone/>
              <a:defRPr/>
            </a:lvl2pPr>
          </a:lstStyle>
          <a:p>
            <a:pPr lvl="0" rtl="0"/>
            <a:r>
              <a:rPr lang="it-IT" smtClean="0"/>
              <a:t>Fare clic per modificare stili del testo dello schema</a:t>
            </a:r>
          </a:p>
        </p:txBody>
      </p:sp>
      <p:sp>
        <p:nvSpPr>
          <p:cNvPr id="23" name="Segnaposto testo 40">
            <a:extLst>
              <a:ext uri="{FF2B5EF4-FFF2-40B4-BE49-F238E27FC236}">
                <a16:creationId xmlns="" xmlns:a16="http://schemas.microsoft.com/office/drawing/2014/main" id="{EE3568F2-C8B7-440C-B118-77D1EB8BA68C}"/>
              </a:ext>
            </a:extLst>
          </p:cNvPr>
          <p:cNvSpPr>
            <a:spLocks noGrp="1"/>
          </p:cNvSpPr>
          <p:nvPr userDrawn="1">
            <p:ph type="body" sz="quarter" idx="62"/>
          </p:nvPr>
        </p:nvSpPr>
        <p:spPr>
          <a:xfrm>
            <a:off x="8032507" y="4860676"/>
            <a:ext cx="3132000" cy="835297"/>
          </a:xfrm>
        </p:spPr>
        <p:txBody>
          <a:bodyPr rtlCol="0">
            <a:normAutofit/>
          </a:bodyPr>
          <a:lstStyle>
            <a:lvl1pPr marL="0" indent="0" algn="ctr">
              <a:lnSpc>
                <a:spcPct val="100000"/>
              </a:lnSpc>
              <a:spcBef>
                <a:spcPts val="600"/>
              </a:spcBef>
              <a:buNone/>
              <a:defRPr sz="1600" i="0">
                <a:solidFill>
                  <a:schemeClr val="tx2"/>
                </a:solidFill>
              </a:defRPr>
            </a:lvl1pPr>
            <a:lvl2pPr marL="457200" indent="0">
              <a:buNone/>
              <a:defRPr/>
            </a:lvl2pPr>
          </a:lstStyle>
          <a:p>
            <a:pPr lvl="0" rtl="0"/>
            <a:r>
              <a:rPr lang="it-IT" smtClean="0"/>
              <a:t>Fare clic per modificare stili del testo dello schema</a:t>
            </a:r>
          </a:p>
        </p:txBody>
      </p:sp>
      <p:sp>
        <p:nvSpPr>
          <p:cNvPr id="28" name="Segnaposto testo 40">
            <a:extLst>
              <a:ext uri="{FF2B5EF4-FFF2-40B4-BE49-F238E27FC236}">
                <a16:creationId xmlns="" xmlns:a16="http://schemas.microsoft.com/office/drawing/2014/main" id="{04507F51-0648-491E-AE08-5EFD71620E23}"/>
              </a:ext>
            </a:extLst>
          </p:cNvPr>
          <p:cNvSpPr>
            <a:spLocks noGrp="1"/>
          </p:cNvSpPr>
          <p:nvPr>
            <p:ph type="body" sz="quarter" idx="63" hasCustomPrompt="1"/>
          </p:nvPr>
        </p:nvSpPr>
        <p:spPr>
          <a:xfrm>
            <a:off x="2203729" y="2550122"/>
            <a:ext cx="1734798" cy="618236"/>
          </a:xfrm>
        </p:spPr>
        <p:txBody>
          <a:bodyPr rtlCol="0">
            <a:noAutofit/>
          </a:bodyPr>
          <a:lstStyle>
            <a:lvl1pPr marL="0" indent="0" algn="ctr">
              <a:lnSpc>
                <a:spcPct val="100000"/>
              </a:lnSpc>
              <a:spcBef>
                <a:spcPts val="600"/>
              </a:spcBef>
              <a:buNone/>
              <a:defRPr sz="5000" b="1" i="0">
                <a:solidFill>
                  <a:schemeClr val="tx1"/>
                </a:solidFill>
                <a:latin typeface="+mj-lt"/>
              </a:defRPr>
            </a:lvl1pPr>
            <a:lvl2pPr marL="457200" indent="0">
              <a:buNone/>
              <a:defRPr/>
            </a:lvl2pPr>
          </a:lstStyle>
          <a:p>
            <a:pPr lvl="0" rtl="0"/>
            <a:r>
              <a:rPr lang="it-IT" dirty="0"/>
              <a:t>€ 100</a:t>
            </a:r>
          </a:p>
        </p:txBody>
      </p:sp>
      <p:sp>
        <p:nvSpPr>
          <p:cNvPr id="29" name="Segnaposto testo 40">
            <a:extLst>
              <a:ext uri="{FF2B5EF4-FFF2-40B4-BE49-F238E27FC236}">
                <a16:creationId xmlns="" xmlns:a16="http://schemas.microsoft.com/office/drawing/2014/main" id="{DC7D0F93-C77D-44A3-A2D1-6D8B93ADE8E2}"/>
              </a:ext>
            </a:extLst>
          </p:cNvPr>
          <p:cNvSpPr>
            <a:spLocks noGrp="1"/>
          </p:cNvSpPr>
          <p:nvPr>
            <p:ph type="body" sz="quarter" idx="64" hasCustomPrompt="1"/>
          </p:nvPr>
        </p:nvSpPr>
        <p:spPr>
          <a:xfrm>
            <a:off x="2203729" y="3175537"/>
            <a:ext cx="1734798" cy="418706"/>
          </a:xfrm>
        </p:spPr>
        <p:txBody>
          <a:bodyPr rtlCol="0">
            <a:noAutofit/>
          </a:bodyPr>
          <a:lstStyle>
            <a:lvl1pPr marL="0" indent="0" algn="ctr">
              <a:lnSpc>
                <a:spcPct val="100000"/>
              </a:lnSpc>
              <a:spcBef>
                <a:spcPts val="600"/>
              </a:spcBef>
              <a:buNone/>
              <a:defRPr sz="2100" b="0" i="0">
                <a:solidFill>
                  <a:schemeClr val="tx2"/>
                </a:solidFill>
              </a:defRPr>
            </a:lvl1pPr>
            <a:lvl2pPr marL="457200" indent="0">
              <a:buNone/>
              <a:defRPr/>
            </a:lvl2pPr>
          </a:lstStyle>
          <a:p>
            <a:pPr lvl="0" rtl="0"/>
            <a:r>
              <a:rPr lang="it-IT" dirty="0"/>
              <a:t>miliardi</a:t>
            </a:r>
          </a:p>
        </p:txBody>
      </p:sp>
      <p:sp>
        <p:nvSpPr>
          <p:cNvPr id="32" name="Segnaposto testo 40">
            <a:extLst>
              <a:ext uri="{FF2B5EF4-FFF2-40B4-BE49-F238E27FC236}">
                <a16:creationId xmlns="" xmlns:a16="http://schemas.microsoft.com/office/drawing/2014/main" id="{19439A71-712F-42A8-988D-A40FC79D30E3}"/>
              </a:ext>
            </a:extLst>
          </p:cNvPr>
          <p:cNvSpPr>
            <a:spLocks noGrp="1"/>
          </p:cNvSpPr>
          <p:nvPr>
            <p:ph type="body" sz="quarter" idx="65" hasCustomPrompt="1"/>
          </p:nvPr>
        </p:nvSpPr>
        <p:spPr>
          <a:xfrm>
            <a:off x="5429868" y="2755270"/>
            <a:ext cx="1734798" cy="618236"/>
          </a:xfrm>
        </p:spPr>
        <p:txBody>
          <a:bodyPr rtlCol="0">
            <a:noAutofit/>
          </a:bodyPr>
          <a:lstStyle>
            <a:lvl1pPr marL="0" indent="0" algn="ctr">
              <a:lnSpc>
                <a:spcPct val="100000"/>
              </a:lnSpc>
              <a:spcBef>
                <a:spcPts val="600"/>
              </a:spcBef>
              <a:buNone/>
              <a:defRPr sz="4500" b="1" i="0">
                <a:solidFill>
                  <a:schemeClr val="tx1"/>
                </a:solidFill>
                <a:latin typeface="+mj-lt"/>
              </a:defRPr>
            </a:lvl1pPr>
            <a:lvl2pPr marL="457200" indent="0">
              <a:buNone/>
              <a:defRPr/>
            </a:lvl2pPr>
          </a:lstStyle>
          <a:p>
            <a:pPr lvl="0" rtl="0"/>
            <a:r>
              <a:rPr lang="it-IT" dirty="0"/>
              <a:t>€ 50</a:t>
            </a:r>
          </a:p>
        </p:txBody>
      </p:sp>
      <p:sp>
        <p:nvSpPr>
          <p:cNvPr id="33" name="Segnaposto testo 40">
            <a:extLst>
              <a:ext uri="{FF2B5EF4-FFF2-40B4-BE49-F238E27FC236}">
                <a16:creationId xmlns="" xmlns:a16="http://schemas.microsoft.com/office/drawing/2014/main" id="{38AE03D3-550E-413E-8DD3-5A6558981278}"/>
              </a:ext>
            </a:extLst>
          </p:cNvPr>
          <p:cNvSpPr>
            <a:spLocks noGrp="1"/>
          </p:cNvSpPr>
          <p:nvPr>
            <p:ph type="body" sz="quarter" idx="66" hasCustomPrompt="1"/>
          </p:nvPr>
        </p:nvSpPr>
        <p:spPr>
          <a:xfrm>
            <a:off x="5429868" y="3346179"/>
            <a:ext cx="1734798" cy="418706"/>
          </a:xfrm>
        </p:spPr>
        <p:txBody>
          <a:bodyPr rtlCol="0">
            <a:noAutofit/>
          </a:bodyPr>
          <a:lstStyle>
            <a:lvl1pPr marL="0" indent="0" algn="ctr">
              <a:lnSpc>
                <a:spcPct val="100000"/>
              </a:lnSpc>
              <a:spcBef>
                <a:spcPts val="600"/>
              </a:spcBef>
              <a:buNone/>
              <a:defRPr sz="2000" b="0" i="0">
                <a:solidFill>
                  <a:schemeClr val="tx2"/>
                </a:solidFill>
              </a:defRPr>
            </a:lvl1pPr>
            <a:lvl2pPr marL="457200" indent="0">
              <a:buNone/>
              <a:defRPr/>
            </a:lvl2pPr>
          </a:lstStyle>
          <a:p>
            <a:pPr lvl="0" rtl="0"/>
            <a:r>
              <a:rPr lang="it-IT" dirty="0"/>
              <a:t>miliardi</a:t>
            </a:r>
          </a:p>
        </p:txBody>
      </p:sp>
      <p:sp>
        <p:nvSpPr>
          <p:cNvPr id="34" name="Segnaposto testo 40">
            <a:extLst>
              <a:ext uri="{FF2B5EF4-FFF2-40B4-BE49-F238E27FC236}">
                <a16:creationId xmlns="" xmlns:a16="http://schemas.microsoft.com/office/drawing/2014/main" id="{0B0F054D-7CBD-40FB-84C5-6E37FDF0EC9C}"/>
              </a:ext>
            </a:extLst>
          </p:cNvPr>
          <p:cNvSpPr>
            <a:spLocks noGrp="1"/>
          </p:cNvSpPr>
          <p:nvPr>
            <p:ph type="body" sz="quarter" idx="67" hasCustomPrompt="1"/>
          </p:nvPr>
        </p:nvSpPr>
        <p:spPr>
          <a:xfrm>
            <a:off x="8830050" y="3060231"/>
            <a:ext cx="1529901" cy="477909"/>
          </a:xfrm>
        </p:spPr>
        <p:txBody>
          <a:bodyPr rtlCol="0">
            <a:noAutofit/>
          </a:bodyPr>
          <a:lstStyle>
            <a:lvl1pPr marL="0" indent="0" algn="ctr">
              <a:lnSpc>
                <a:spcPct val="100000"/>
              </a:lnSpc>
              <a:spcBef>
                <a:spcPts val="600"/>
              </a:spcBef>
              <a:buNone/>
              <a:defRPr sz="4000" b="1" i="0">
                <a:solidFill>
                  <a:schemeClr val="tx1"/>
                </a:solidFill>
                <a:latin typeface="+mj-lt"/>
              </a:defRPr>
            </a:lvl1pPr>
            <a:lvl2pPr marL="457200" indent="0">
              <a:buNone/>
              <a:defRPr/>
            </a:lvl2pPr>
          </a:lstStyle>
          <a:p>
            <a:pPr lvl="0" rtl="0"/>
            <a:r>
              <a:rPr lang="it-IT" dirty="0"/>
              <a:t>€ 25</a:t>
            </a:r>
          </a:p>
        </p:txBody>
      </p:sp>
      <p:sp>
        <p:nvSpPr>
          <p:cNvPr id="35" name="Segnaposto testo 40">
            <a:extLst>
              <a:ext uri="{FF2B5EF4-FFF2-40B4-BE49-F238E27FC236}">
                <a16:creationId xmlns="" xmlns:a16="http://schemas.microsoft.com/office/drawing/2014/main" id="{0285840A-F59B-4DDE-A051-9BBA250A628B}"/>
              </a:ext>
            </a:extLst>
          </p:cNvPr>
          <p:cNvSpPr>
            <a:spLocks noGrp="1"/>
          </p:cNvSpPr>
          <p:nvPr>
            <p:ph type="body" sz="quarter" idx="68" hasCustomPrompt="1"/>
          </p:nvPr>
        </p:nvSpPr>
        <p:spPr>
          <a:xfrm>
            <a:off x="8830050" y="3580049"/>
            <a:ext cx="1529901" cy="418706"/>
          </a:xfrm>
        </p:spPr>
        <p:txBody>
          <a:bodyPr rtlCol="0">
            <a:noAutofit/>
          </a:bodyPr>
          <a:lstStyle>
            <a:lvl1pPr marL="0" indent="0" algn="ctr">
              <a:lnSpc>
                <a:spcPct val="100000"/>
              </a:lnSpc>
              <a:spcBef>
                <a:spcPts val="600"/>
              </a:spcBef>
              <a:buNone/>
              <a:defRPr sz="1900" b="0" i="0">
                <a:solidFill>
                  <a:schemeClr val="tx2"/>
                </a:solidFill>
              </a:defRPr>
            </a:lvl1pPr>
            <a:lvl2pPr marL="457200" indent="0">
              <a:buNone/>
              <a:defRPr/>
            </a:lvl2pPr>
          </a:lstStyle>
          <a:p>
            <a:pPr lvl="0" rtl="0"/>
            <a:r>
              <a:rPr lang="it-IT" dirty="0"/>
              <a:t>miliardi</a:t>
            </a:r>
          </a:p>
        </p:txBody>
      </p:sp>
    </p:spTree>
    <p:extLst>
      <p:ext uri="{BB962C8B-B14F-4D97-AF65-F5344CB8AC3E}">
        <p14:creationId xmlns:p14="http://schemas.microsoft.com/office/powerpoint/2010/main" val="3408001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rtlCol="0" anchor="b" anchorCtr="0"/>
          <a:lstStyle>
            <a:lvl1pPr algn="ctr">
              <a:lnSpc>
                <a:spcPct val="70000"/>
              </a:lnSpc>
              <a:defRPr>
                <a:solidFill>
                  <a:schemeClr val="tx1"/>
                </a:solidFill>
              </a:defRPr>
            </a:lvl1pPr>
          </a:lstStyle>
          <a:p>
            <a:pPr rtl="0"/>
            <a:r>
              <a:rPr lang="it-IT" dirty="0"/>
              <a:t>FARE CLIC PER MODIFICARE LO STILE DEL TITOLO</a:t>
            </a:r>
          </a:p>
        </p:txBody>
      </p:sp>
      <p:sp>
        <p:nvSpPr>
          <p:cNvPr id="3" name="Segnaposto contenuto 2">
            <a:extLst>
              <a:ext uri="{FF2B5EF4-FFF2-40B4-BE49-F238E27FC236}">
                <a16:creationId xmlns="" xmlns:a16="http://schemas.microsoft.com/office/drawing/2014/main" id="{379FEDE1-14F2-46B9-85D8-8B68DB5F2E57}"/>
              </a:ext>
            </a:extLst>
          </p:cNvPr>
          <p:cNvSpPr>
            <a:spLocks noGrp="1"/>
          </p:cNvSpPr>
          <p:nvPr>
            <p:ph sz="half" idx="1"/>
          </p:nvPr>
        </p:nvSpPr>
        <p:spPr>
          <a:xfrm>
            <a:off x="633656" y="2914563"/>
            <a:ext cx="4899002" cy="2528208"/>
          </a:xfrm>
        </p:spPr>
        <p:txBody>
          <a:bodyPr rtlCol="0">
            <a:normAutofit/>
          </a:bodyPr>
          <a:lstStyle>
            <a:lvl1pPr marL="230400" indent="-230400">
              <a:lnSpc>
                <a:spcPct val="100000"/>
              </a:lnSpc>
              <a:spcBef>
                <a:spcPts val="600"/>
              </a:spcBef>
              <a:buClr>
                <a:srgbClr val="9D0000"/>
              </a:buClr>
              <a:buFont typeface="Arial" panose="020B0604020202020204" pitchFamily="34" charset="0"/>
              <a:buChar char="•"/>
              <a:defRPr sz="1600" i="0">
                <a:solidFill>
                  <a:schemeClr val="tx2"/>
                </a:solidFill>
              </a:defRPr>
            </a:lvl1pPr>
          </a:lstStyle>
          <a:p>
            <a:pPr lvl="0" rtl="0"/>
            <a:r>
              <a:rPr lang="it-IT" smtClean="0"/>
              <a:t>Fare clic per modificare stili del testo dello schema</a:t>
            </a:r>
          </a:p>
        </p:txBody>
      </p:sp>
      <p:sp>
        <p:nvSpPr>
          <p:cNvPr id="5" name="Segnaposto data 4">
            <a:extLst>
              <a:ext uri="{FF2B5EF4-FFF2-40B4-BE49-F238E27FC236}">
                <a16:creationId xmlns="" xmlns:a16="http://schemas.microsoft.com/office/drawing/2014/main" id="{F8784BEA-5E31-4B76-8435-68BD500D0BF5}"/>
              </a:ext>
            </a:extLst>
          </p:cNvPr>
          <p:cNvSpPr>
            <a:spLocks noGrp="1"/>
          </p:cNvSpPr>
          <p:nvPr>
            <p:ph type="dt" sz="half" idx="10"/>
          </p:nvPr>
        </p:nvSpPr>
        <p:spPr/>
        <p:txBody>
          <a:bodyPr rtlCol="0"/>
          <a:lstStyle>
            <a:lvl1pPr>
              <a:defRPr/>
            </a:lvl1pPr>
          </a:lstStyle>
          <a:p>
            <a:fld id="{CB60A1B3-EB54-4922-8EA3-FC4B285C84CA}" type="datetime1">
              <a:rPr lang="it-IT" smtClean="0"/>
              <a:pPr/>
              <a:t>27/06/2019</a:t>
            </a:fld>
            <a:endParaRPr lang="it-IT" dirty="0"/>
          </a:p>
        </p:txBody>
      </p:sp>
      <p:sp>
        <p:nvSpPr>
          <p:cNvPr id="6" name="Segnaposto piè di pagina 5">
            <a:extLst>
              <a:ext uri="{FF2B5EF4-FFF2-40B4-BE49-F238E27FC236}">
                <a16:creationId xmlns="" xmlns:a16="http://schemas.microsoft.com/office/drawing/2014/main" id="{E419BEDD-A744-40CE-9FA6-391AD6FC33CD}"/>
              </a:ext>
            </a:extLst>
          </p:cNvPr>
          <p:cNvSpPr>
            <a:spLocks noGrp="1"/>
          </p:cNvSpPr>
          <p:nvPr>
            <p:ph type="ftr" sz="quarter" idx="11"/>
          </p:nvPr>
        </p:nvSpPr>
        <p:spPr/>
        <p:txBody>
          <a:bodyPr rtlCol="0"/>
          <a:lstStyle/>
          <a:p>
            <a:pPr rtl="0"/>
            <a:endParaRPr lang="it-IT" dirty="0"/>
          </a:p>
        </p:txBody>
      </p:sp>
      <p:sp>
        <p:nvSpPr>
          <p:cNvPr id="7" name="Segnaposto numero diapositiva 6">
            <a:extLst>
              <a:ext uri="{FF2B5EF4-FFF2-40B4-BE49-F238E27FC236}">
                <a16:creationId xmlns="" xmlns:a16="http://schemas.microsoft.com/office/drawing/2014/main" id="{C093815F-F490-4307-9E87-AAF436C71A68}"/>
              </a:ext>
            </a:extLst>
          </p:cNvPr>
          <p:cNvSpPr>
            <a:spLocks noGrp="1"/>
          </p:cNvSpPr>
          <p:nvPr>
            <p:ph type="sldNum" sz="quarter" idx="12"/>
          </p:nvPr>
        </p:nvSpPr>
        <p:spPr/>
        <p:txBody>
          <a:bodyPr rtlCol="0"/>
          <a:lstStyle/>
          <a:p>
            <a:pPr rtl="0"/>
            <a:fld id="{F470E458-E7C2-4395-B75D-476A174CEE45}" type="slidenum">
              <a:rPr lang="it-IT" smtClean="0"/>
              <a:t>‹N›</a:t>
            </a:fld>
            <a:endParaRPr lang="it-IT" dirty="0"/>
          </a:p>
        </p:txBody>
      </p:sp>
      <p:cxnSp>
        <p:nvCxnSpPr>
          <p:cNvPr id="9" name="Connettore diritto 8">
            <a:extLst>
              <a:ext uri="{FF2B5EF4-FFF2-40B4-BE49-F238E27FC236}">
                <a16:creationId xmlns=""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0" name="Sottotitolo 2">
            <a:extLst>
              <a:ext uri="{FF2B5EF4-FFF2-40B4-BE49-F238E27FC236}">
                <a16:creationId xmlns="" xmlns:a16="http://schemas.microsoft.com/office/drawing/2014/main" id="{A617DA88-4765-4225-9C56-CD0FFD9D7673}"/>
              </a:ext>
            </a:extLst>
          </p:cNvPr>
          <p:cNvSpPr>
            <a:spLocks noGrp="1"/>
          </p:cNvSpPr>
          <p:nvPr>
            <p:ph type="subTitle" idx="15"/>
          </p:nvPr>
        </p:nvSpPr>
        <p:spPr>
          <a:xfrm>
            <a:off x="838200" y="1632332"/>
            <a:ext cx="10515600" cy="526312"/>
          </a:xfrm>
        </p:spPr>
        <p:txBody>
          <a:bodyPr rtlCol="0"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smtClean="0"/>
              <a:t>Fare clic per modificare lo stile del sottotitolo dello schema</a:t>
            </a:r>
            <a:endParaRPr lang="it-IT" dirty="0"/>
          </a:p>
        </p:txBody>
      </p:sp>
      <p:sp>
        <p:nvSpPr>
          <p:cNvPr id="14" name="Segnaposto testo 40">
            <a:extLst>
              <a:ext uri="{FF2B5EF4-FFF2-40B4-BE49-F238E27FC236}">
                <a16:creationId xmlns="" xmlns:a16="http://schemas.microsoft.com/office/drawing/2014/main" id="{2E228B39-E69E-4928-A3B9-E0820CF9C197}"/>
              </a:ext>
            </a:extLst>
          </p:cNvPr>
          <p:cNvSpPr>
            <a:spLocks noGrp="1"/>
          </p:cNvSpPr>
          <p:nvPr>
            <p:ph type="body" sz="quarter" idx="49"/>
          </p:nvPr>
        </p:nvSpPr>
        <p:spPr>
          <a:xfrm>
            <a:off x="838197" y="2509005"/>
            <a:ext cx="4680000" cy="343264"/>
          </a:xfrm>
        </p:spPr>
        <p:txBody>
          <a:bodyPr rtlCol="0" anchor="ctr" anchorCtr="0">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rtl="0"/>
            <a:r>
              <a:rPr lang="it-IT" smtClean="0"/>
              <a:t>Fare clic per modificare stili del testo dello schema</a:t>
            </a:r>
          </a:p>
        </p:txBody>
      </p:sp>
      <p:sp>
        <p:nvSpPr>
          <p:cNvPr id="20" name="Segnaposto testo 40">
            <a:extLst>
              <a:ext uri="{FF2B5EF4-FFF2-40B4-BE49-F238E27FC236}">
                <a16:creationId xmlns="" xmlns:a16="http://schemas.microsoft.com/office/drawing/2014/main" id="{DB13281D-9A7C-4ED9-86E0-B903E8AE724B}"/>
              </a:ext>
            </a:extLst>
          </p:cNvPr>
          <p:cNvSpPr>
            <a:spLocks noGrp="1"/>
          </p:cNvSpPr>
          <p:nvPr>
            <p:ph type="body" sz="quarter" idx="52"/>
          </p:nvPr>
        </p:nvSpPr>
        <p:spPr>
          <a:xfrm>
            <a:off x="6694264" y="2509005"/>
            <a:ext cx="4680000" cy="343264"/>
          </a:xfrm>
        </p:spPr>
        <p:txBody>
          <a:bodyPr rtlCol="0" anchor="ctr" anchorCtr="0">
            <a:noAutofit/>
          </a:bodyPr>
          <a:lstStyle>
            <a:lvl1pPr marL="0" indent="0">
              <a:lnSpc>
                <a:spcPct val="100000"/>
              </a:lnSpc>
              <a:spcBef>
                <a:spcPts val="600"/>
              </a:spcBef>
              <a:buNone/>
              <a:defRPr sz="2400" b="1" i="0">
                <a:solidFill>
                  <a:schemeClr val="tx1"/>
                </a:solidFill>
                <a:latin typeface="+mj-lt"/>
              </a:defRPr>
            </a:lvl1pPr>
            <a:lvl2pPr marL="457200" indent="0">
              <a:buNone/>
              <a:defRPr/>
            </a:lvl2pPr>
          </a:lstStyle>
          <a:p>
            <a:pPr lvl="0" rtl="0"/>
            <a:r>
              <a:rPr lang="it-IT" smtClean="0"/>
              <a:t>Fare clic per modificare stili del testo dello schema</a:t>
            </a:r>
          </a:p>
        </p:txBody>
      </p:sp>
      <p:sp>
        <p:nvSpPr>
          <p:cNvPr id="21" name="Segnaposto immagine 2">
            <a:extLst>
              <a:ext uri="{FF2B5EF4-FFF2-40B4-BE49-F238E27FC236}">
                <a16:creationId xmlns="" xmlns:a16="http://schemas.microsoft.com/office/drawing/2014/main" id="{F2ACB6B7-AA9C-4400-AE52-4698E1110F22}"/>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sp>
        <p:nvSpPr>
          <p:cNvPr id="16" name="Segnaposto contenuto 2">
            <a:extLst>
              <a:ext uri="{FF2B5EF4-FFF2-40B4-BE49-F238E27FC236}">
                <a16:creationId xmlns="" xmlns:a16="http://schemas.microsoft.com/office/drawing/2014/main" id="{609833F7-F057-48CB-9D76-2CA2BC07E553}"/>
              </a:ext>
            </a:extLst>
          </p:cNvPr>
          <p:cNvSpPr>
            <a:spLocks noGrp="1"/>
          </p:cNvSpPr>
          <p:nvPr>
            <p:ph sz="half" idx="57"/>
          </p:nvPr>
        </p:nvSpPr>
        <p:spPr>
          <a:xfrm>
            <a:off x="6475262" y="2914563"/>
            <a:ext cx="4899002" cy="2528208"/>
          </a:xfrm>
        </p:spPr>
        <p:txBody>
          <a:bodyPr rtlCol="0">
            <a:normAutofit/>
          </a:bodyPr>
          <a:lstStyle>
            <a:lvl1pPr marL="230400" indent="-230400">
              <a:lnSpc>
                <a:spcPct val="100000"/>
              </a:lnSpc>
              <a:spcBef>
                <a:spcPts val="600"/>
              </a:spcBef>
              <a:buClr>
                <a:srgbClr val="9D0000"/>
              </a:buClr>
              <a:buFont typeface="Arial" panose="020B0604020202020204" pitchFamily="34" charset="0"/>
              <a:buChar char="•"/>
              <a:defRPr sz="1600" i="0">
                <a:solidFill>
                  <a:schemeClr val="tx2"/>
                </a:solidFill>
              </a:defRPr>
            </a:lvl1pPr>
          </a:lstStyle>
          <a:p>
            <a:pPr lvl="0" rtl="0"/>
            <a:r>
              <a:rPr lang="it-IT" smtClean="0"/>
              <a:t>Fare clic per modificare stili del testo dello schema</a:t>
            </a:r>
          </a:p>
        </p:txBody>
      </p:sp>
    </p:spTree>
    <p:extLst>
      <p:ext uri="{BB962C8B-B14F-4D97-AF65-F5344CB8AC3E}">
        <p14:creationId xmlns:p14="http://schemas.microsoft.com/office/powerpoint/2010/main" val="4173216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apositiva con grafic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117C2F7-CB66-4CB8-B26F-7B3C64D575E4}"/>
              </a:ext>
            </a:extLst>
          </p:cNvPr>
          <p:cNvSpPr>
            <a:spLocks noGrp="1"/>
          </p:cNvSpPr>
          <p:nvPr>
            <p:ph type="title" hasCustomPrompt="1"/>
          </p:nvPr>
        </p:nvSpPr>
        <p:spPr>
          <a:xfrm>
            <a:off x="838206" y="480661"/>
            <a:ext cx="10515600" cy="704696"/>
          </a:xfrm>
        </p:spPr>
        <p:txBody>
          <a:bodyPr lIns="0" rIns="0" rtlCol="0" anchor="b" anchorCtr="0">
            <a:noAutofit/>
          </a:bodyPr>
          <a:lstStyle>
            <a:lvl1pPr algn="ctr">
              <a:defRPr sz="3200">
                <a:solidFill>
                  <a:schemeClr val="tx1"/>
                </a:solidFill>
              </a:defRPr>
            </a:lvl1pPr>
          </a:lstStyle>
          <a:p>
            <a:pPr rtl="0"/>
            <a:r>
              <a:rPr lang="it-IT" dirty="0"/>
              <a:t>FARE CLIC PER MODIFICARE LO STILE DEL TITOLO</a:t>
            </a:r>
          </a:p>
        </p:txBody>
      </p:sp>
      <p:sp>
        <p:nvSpPr>
          <p:cNvPr id="5" name="Segnaposto data 4">
            <a:extLst>
              <a:ext uri="{FF2B5EF4-FFF2-40B4-BE49-F238E27FC236}">
                <a16:creationId xmlns="" xmlns:a16="http://schemas.microsoft.com/office/drawing/2014/main" id="{F8784BEA-5E31-4B76-8435-68BD500D0BF5}"/>
              </a:ext>
            </a:extLst>
          </p:cNvPr>
          <p:cNvSpPr>
            <a:spLocks noGrp="1"/>
          </p:cNvSpPr>
          <p:nvPr>
            <p:ph type="dt" sz="half" idx="10"/>
          </p:nvPr>
        </p:nvSpPr>
        <p:spPr/>
        <p:txBody>
          <a:bodyPr rtlCol="0"/>
          <a:lstStyle>
            <a:lvl1pPr>
              <a:defRPr/>
            </a:lvl1pPr>
          </a:lstStyle>
          <a:p>
            <a:fld id="{E80227B8-B975-437A-B059-59F8CAA7E40F}" type="datetime1">
              <a:rPr lang="it-IT" smtClean="0"/>
              <a:pPr/>
              <a:t>27/06/2019</a:t>
            </a:fld>
            <a:endParaRPr lang="it-IT" dirty="0"/>
          </a:p>
        </p:txBody>
      </p:sp>
      <p:sp>
        <p:nvSpPr>
          <p:cNvPr id="6" name="Segnaposto piè di pagina 5">
            <a:extLst>
              <a:ext uri="{FF2B5EF4-FFF2-40B4-BE49-F238E27FC236}">
                <a16:creationId xmlns="" xmlns:a16="http://schemas.microsoft.com/office/drawing/2014/main" id="{E419BEDD-A744-40CE-9FA6-391AD6FC33CD}"/>
              </a:ext>
            </a:extLst>
          </p:cNvPr>
          <p:cNvSpPr>
            <a:spLocks noGrp="1"/>
          </p:cNvSpPr>
          <p:nvPr>
            <p:ph type="ftr" sz="quarter" idx="11"/>
          </p:nvPr>
        </p:nvSpPr>
        <p:spPr/>
        <p:txBody>
          <a:bodyPr rtlCol="0"/>
          <a:lstStyle/>
          <a:p>
            <a:pPr rtl="0"/>
            <a:endParaRPr lang="it-IT" dirty="0"/>
          </a:p>
        </p:txBody>
      </p:sp>
      <p:sp>
        <p:nvSpPr>
          <p:cNvPr id="7" name="Segnaposto numero diapositiva 6">
            <a:extLst>
              <a:ext uri="{FF2B5EF4-FFF2-40B4-BE49-F238E27FC236}">
                <a16:creationId xmlns="" xmlns:a16="http://schemas.microsoft.com/office/drawing/2014/main" id="{C093815F-F490-4307-9E87-AAF436C71A68}"/>
              </a:ext>
            </a:extLst>
          </p:cNvPr>
          <p:cNvSpPr>
            <a:spLocks noGrp="1"/>
          </p:cNvSpPr>
          <p:nvPr>
            <p:ph type="sldNum" sz="quarter" idx="12"/>
          </p:nvPr>
        </p:nvSpPr>
        <p:spPr/>
        <p:txBody>
          <a:bodyPr rtlCol="0"/>
          <a:lstStyle/>
          <a:p>
            <a:pPr rtl="0"/>
            <a:fld id="{F470E458-E7C2-4395-B75D-476A174CEE45}" type="slidenum">
              <a:rPr lang="it-IT" smtClean="0"/>
              <a:t>‹N›</a:t>
            </a:fld>
            <a:endParaRPr lang="it-IT" dirty="0"/>
          </a:p>
        </p:txBody>
      </p:sp>
      <p:cxnSp>
        <p:nvCxnSpPr>
          <p:cNvPr id="9" name="Connettore diritto 8">
            <a:extLst>
              <a:ext uri="{FF2B5EF4-FFF2-40B4-BE49-F238E27FC236}">
                <a16:creationId xmlns="" xmlns:a16="http://schemas.microsoft.com/office/drawing/2014/main" id="{D39C86C5-91F0-4083-8CE5-1B547E5FEA06}"/>
              </a:ext>
            </a:extLst>
          </p:cNvPr>
          <p:cNvCxnSpPr/>
          <p:nvPr userDrawn="1"/>
        </p:nvCxnSpPr>
        <p:spPr>
          <a:xfrm>
            <a:off x="3738000" y="1277438"/>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21" name="Segnaposto immagine 2">
            <a:extLst>
              <a:ext uri="{FF2B5EF4-FFF2-40B4-BE49-F238E27FC236}">
                <a16:creationId xmlns="" xmlns:a16="http://schemas.microsoft.com/office/drawing/2014/main" id="{F2ACB6B7-AA9C-4400-AE52-4698E1110F22}"/>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solidFill>
                  <a:schemeClr val="tx2"/>
                </a:solidFill>
              </a:defRPr>
            </a:lvl1pPr>
          </a:lstStyle>
          <a:p>
            <a:pPr rtl="0"/>
            <a:r>
              <a:rPr lang="it-IT" dirty="0" smtClean="0"/>
              <a:t>Fare clic sull'icona per inserire un'immagine</a:t>
            </a:r>
            <a:endParaRPr lang="it-IT" dirty="0"/>
          </a:p>
        </p:txBody>
      </p:sp>
      <p:sp>
        <p:nvSpPr>
          <p:cNvPr id="13" name="Rettangolo 12" descr="Macchia pennellata">
            <a:extLst>
              <a:ext uri="{FF2B5EF4-FFF2-40B4-BE49-F238E27FC236}">
                <a16:creationId xmlns="" xmlns:a16="http://schemas.microsoft.com/office/drawing/2014/main" id="{0CCD991D-2B03-47A2-8715-7661B26F9B95}"/>
              </a:ext>
            </a:extLst>
          </p:cNvPr>
          <p:cNvSpPr/>
          <p:nvPr userDrawn="1"/>
        </p:nvSpPr>
        <p:spPr>
          <a:xfrm>
            <a:off x="1990344" y="2075688"/>
            <a:ext cx="8211312" cy="2706624"/>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15" name="Segnaposto testo 9" descr="Quadrante logo concorrenti">
            <a:extLst>
              <a:ext uri="{FF2B5EF4-FFF2-40B4-BE49-F238E27FC236}">
                <a16:creationId xmlns="" xmlns:a16="http://schemas.microsoft.com/office/drawing/2014/main" id="{7246D54D-92E6-4129-9F9B-80AD6027E5BD}"/>
              </a:ext>
            </a:extLst>
          </p:cNvPr>
          <p:cNvSpPr>
            <a:spLocks noGrp="1"/>
          </p:cNvSpPr>
          <p:nvPr>
            <p:ph type="body" sz="quarter" idx="35" hasCustomPrompt="1"/>
          </p:nvPr>
        </p:nvSpPr>
        <p:spPr>
          <a:xfrm>
            <a:off x="4731544" y="1409436"/>
            <a:ext cx="2728913" cy="425450"/>
          </a:xfrm>
        </p:spPr>
        <p:txBody>
          <a:bodyPr rtlCol="0">
            <a:noAutofit/>
          </a:bodyPr>
          <a:lstStyle>
            <a:lvl1pPr marL="0" indent="0" algn="ctr">
              <a:buNone/>
              <a:defRPr sz="1600" i="0">
                <a:solidFill>
                  <a:schemeClr val="tx1"/>
                </a:solidFill>
              </a:defRPr>
            </a:lvl1pPr>
            <a:lvl2pPr marL="457200" indent="0" algn="ctr">
              <a:buNone/>
              <a:defRPr sz="2000" i="1">
                <a:solidFill>
                  <a:srgbClr val="36748D"/>
                </a:solidFill>
              </a:defRPr>
            </a:lvl2pPr>
            <a:lvl3pPr marL="914400" indent="0" algn="ctr">
              <a:buNone/>
              <a:defRPr sz="1800" i="1">
                <a:solidFill>
                  <a:srgbClr val="36748D"/>
                </a:solidFill>
              </a:defRPr>
            </a:lvl3pPr>
            <a:lvl4pPr marL="1371600" indent="0" algn="ctr">
              <a:buNone/>
              <a:defRPr sz="1600" i="1">
                <a:solidFill>
                  <a:srgbClr val="36748D"/>
                </a:solidFill>
              </a:defRPr>
            </a:lvl4pPr>
            <a:lvl5pPr marL="1828800" indent="0" algn="ctr">
              <a:buNone/>
              <a:defRPr sz="1600" i="1">
                <a:solidFill>
                  <a:srgbClr val="36748D"/>
                </a:solidFill>
              </a:defRPr>
            </a:lvl5pPr>
          </a:lstStyle>
          <a:p>
            <a:pPr lvl="0" rtl="0"/>
            <a:r>
              <a:rPr lang="it-IT" dirty="0"/>
              <a:t>Più comodo</a:t>
            </a:r>
          </a:p>
        </p:txBody>
      </p:sp>
      <p:sp>
        <p:nvSpPr>
          <p:cNvPr id="17" name="Segnaposto testo 9" descr="Quadrante logo concorrenti">
            <a:extLst>
              <a:ext uri="{FF2B5EF4-FFF2-40B4-BE49-F238E27FC236}">
                <a16:creationId xmlns="" xmlns:a16="http://schemas.microsoft.com/office/drawing/2014/main" id="{6DEE1C9E-9A2E-44D5-B900-58F0DC5C1526}"/>
              </a:ext>
            </a:extLst>
          </p:cNvPr>
          <p:cNvSpPr>
            <a:spLocks noGrp="1"/>
          </p:cNvSpPr>
          <p:nvPr>
            <p:ph type="body" sz="quarter" idx="36" hasCustomPrompt="1"/>
          </p:nvPr>
        </p:nvSpPr>
        <p:spPr>
          <a:xfrm>
            <a:off x="4731544" y="5690411"/>
            <a:ext cx="2728913" cy="425450"/>
          </a:xfrm>
        </p:spPr>
        <p:txBody>
          <a:bodyPr rtlCol="0">
            <a:noAutofit/>
          </a:bodyPr>
          <a:lstStyle>
            <a:lvl1pPr marL="0" indent="0" algn="ctr">
              <a:buNone/>
              <a:defRPr sz="1600" i="0">
                <a:solidFill>
                  <a:schemeClr val="tx1"/>
                </a:solidFill>
              </a:defRPr>
            </a:lvl1pPr>
            <a:lvl2pPr marL="457200" indent="0" algn="ctr">
              <a:buNone/>
              <a:defRPr sz="2000" i="1">
                <a:solidFill>
                  <a:srgbClr val="36748D"/>
                </a:solidFill>
              </a:defRPr>
            </a:lvl2pPr>
            <a:lvl3pPr marL="914400" indent="0" algn="ctr">
              <a:buNone/>
              <a:defRPr sz="1800" i="1">
                <a:solidFill>
                  <a:srgbClr val="36748D"/>
                </a:solidFill>
              </a:defRPr>
            </a:lvl3pPr>
            <a:lvl4pPr marL="1371600" indent="0" algn="ctr">
              <a:buNone/>
              <a:defRPr sz="1600" i="1">
                <a:solidFill>
                  <a:srgbClr val="36748D"/>
                </a:solidFill>
              </a:defRPr>
            </a:lvl4pPr>
            <a:lvl5pPr marL="1828800" indent="0" algn="ctr">
              <a:buNone/>
              <a:defRPr sz="1600" i="1">
                <a:solidFill>
                  <a:srgbClr val="36748D"/>
                </a:solidFill>
              </a:defRPr>
            </a:lvl5pPr>
          </a:lstStyle>
          <a:p>
            <a:pPr lvl="0" rtl="0"/>
            <a:r>
              <a:rPr lang="it-IT" dirty="0"/>
              <a:t>Meno comodo</a:t>
            </a:r>
          </a:p>
        </p:txBody>
      </p:sp>
      <p:sp>
        <p:nvSpPr>
          <p:cNvPr id="18" name="Segnaposto testo 9">
            <a:extLst>
              <a:ext uri="{FF2B5EF4-FFF2-40B4-BE49-F238E27FC236}">
                <a16:creationId xmlns="" xmlns:a16="http://schemas.microsoft.com/office/drawing/2014/main" id="{66B9A18B-0CF3-4C0A-B305-707B9A66919A}"/>
              </a:ext>
            </a:extLst>
          </p:cNvPr>
          <p:cNvSpPr>
            <a:spLocks noGrp="1"/>
          </p:cNvSpPr>
          <p:nvPr>
            <p:ph type="body" sz="quarter" idx="37" hasCustomPrompt="1"/>
          </p:nvPr>
        </p:nvSpPr>
        <p:spPr>
          <a:xfrm>
            <a:off x="839903" y="3744448"/>
            <a:ext cx="2728913" cy="425450"/>
          </a:xfrm>
        </p:spPr>
        <p:txBody>
          <a:bodyPr rtlCol="0">
            <a:noAutofit/>
          </a:bodyPr>
          <a:lstStyle>
            <a:lvl1pPr marL="0" indent="0" algn="l">
              <a:buNone/>
              <a:defRPr sz="1600" i="0">
                <a:solidFill>
                  <a:schemeClr val="tx1"/>
                </a:solidFill>
              </a:defRPr>
            </a:lvl1pPr>
            <a:lvl2pPr marL="457200" indent="0" algn="ctr">
              <a:buNone/>
              <a:defRPr sz="2000" i="1">
                <a:solidFill>
                  <a:srgbClr val="36748D"/>
                </a:solidFill>
              </a:defRPr>
            </a:lvl2pPr>
            <a:lvl3pPr marL="914400" indent="0" algn="ctr">
              <a:buNone/>
              <a:defRPr sz="1800" i="1">
                <a:solidFill>
                  <a:srgbClr val="36748D"/>
                </a:solidFill>
              </a:defRPr>
            </a:lvl3pPr>
            <a:lvl4pPr marL="1371600" indent="0" algn="ctr">
              <a:buNone/>
              <a:defRPr sz="1600" i="1">
                <a:solidFill>
                  <a:srgbClr val="36748D"/>
                </a:solidFill>
              </a:defRPr>
            </a:lvl4pPr>
            <a:lvl5pPr marL="1828800" indent="0" algn="ctr">
              <a:buNone/>
              <a:defRPr sz="1600" i="1">
                <a:solidFill>
                  <a:srgbClr val="36748D"/>
                </a:solidFill>
              </a:defRPr>
            </a:lvl5pPr>
          </a:lstStyle>
          <a:p>
            <a:pPr lvl="0" rtl="0"/>
            <a:r>
              <a:rPr lang="it-IT" dirty="0"/>
              <a:t>Più costoso</a:t>
            </a:r>
          </a:p>
        </p:txBody>
      </p:sp>
      <p:sp>
        <p:nvSpPr>
          <p:cNvPr id="19" name="Segnaposto testo 9" descr="Quadrante logo concorrenti">
            <a:extLst>
              <a:ext uri="{FF2B5EF4-FFF2-40B4-BE49-F238E27FC236}">
                <a16:creationId xmlns="" xmlns:a16="http://schemas.microsoft.com/office/drawing/2014/main" id="{6FE680D8-859C-4A7C-AD2D-F5FBE95F1CF9}"/>
              </a:ext>
            </a:extLst>
          </p:cNvPr>
          <p:cNvSpPr>
            <a:spLocks noGrp="1"/>
          </p:cNvSpPr>
          <p:nvPr>
            <p:ph type="body" sz="quarter" idx="38" hasCustomPrompt="1"/>
          </p:nvPr>
        </p:nvSpPr>
        <p:spPr>
          <a:xfrm>
            <a:off x="8614398" y="3744448"/>
            <a:ext cx="2728913" cy="425450"/>
          </a:xfrm>
        </p:spPr>
        <p:txBody>
          <a:bodyPr rtlCol="0">
            <a:noAutofit/>
          </a:bodyPr>
          <a:lstStyle>
            <a:lvl1pPr marL="0" indent="0" algn="r">
              <a:buNone/>
              <a:defRPr sz="1600" i="0">
                <a:solidFill>
                  <a:schemeClr val="tx1"/>
                </a:solidFill>
              </a:defRPr>
            </a:lvl1pPr>
            <a:lvl2pPr marL="457200" indent="0" algn="ctr">
              <a:buNone/>
              <a:defRPr sz="2000" i="1">
                <a:solidFill>
                  <a:srgbClr val="36748D"/>
                </a:solidFill>
              </a:defRPr>
            </a:lvl2pPr>
            <a:lvl3pPr marL="914400" indent="0" algn="ctr">
              <a:buNone/>
              <a:defRPr sz="1800" i="1">
                <a:solidFill>
                  <a:srgbClr val="36748D"/>
                </a:solidFill>
              </a:defRPr>
            </a:lvl3pPr>
            <a:lvl4pPr marL="1371600" indent="0" algn="ctr">
              <a:buNone/>
              <a:defRPr sz="1600" i="1">
                <a:solidFill>
                  <a:srgbClr val="36748D"/>
                </a:solidFill>
              </a:defRPr>
            </a:lvl4pPr>
            <a:lvl5pPr marL="1828800" indent="0" algn="ctr">
              <a:buNone/>
              <a:defRPr sz="1600" i="1">
                <a:solidFill>
                  <a:srgbClr val="36748D"/>
                </a:solidFill>
              </a:defRPr>
            </a:lvl5pPr>
          </a:lstStyle>
          <a:p>
            <a:pPr lvl="0" rtl="0"/>
            <a:r>
              <a:rPr lang="it-IT" dirty="0"/>
              <a:t>Meno costoso</a:t>
            </a:r>
          </a:p>
        </p:txBody>
      </p:sp>
      <p:sp>
        <p:nvSpPr>
          <p:cNvPr id="22" name="Segnaposto immagine 11" descr="Quadrante logo concorrenti">
            <a:extLst>
              <a:ext uri="{FF2B5EF4-FFF2-40B4-BE49-F238E27FC236}">
                <a16:creationId xmlns="" xmlns:a16="http://schemas.microsoft.com/office/drawing/2014/main" id="{E6B6CE82-1BDF-4550-8960-7F41345BA07F}"/>
              </a:ext>
            </a:extLst>
          </p:cNvPr>
          <p:cNvSpPr>
            <a:spLocks noGrp="1"/>
          </p:cNvSpPr>
          <p:nvPr>
            <p:ph type="pic" sz="quarter" idx="39" hasCustomPrompt="1"/>
          </p:nvPr>
        </p:nvSpPr>
        <p:spPr>
          <a:xfrm>
            <a:off x="3271215" y="2622855"/>
            <a:ext cx="1772153" cy="777240"/>
          </a:xfrm>
        </p:spPr>
        <p:txBody>
          <a:bodyPr rtlCol="0" anchor="ctr" anchorCtr="0">
            <a:noAutofit/>
          </a:bodyPr>
          <a:lstStyle>
            <a:lvl1pPr marL="0" indent="0" algn="ctr">
              <a:buNone/>
              <a:defRPr sz="1900" i="0">
                <a:solidFill>
                  <a:schemeClr val="tx2"/>
                </a:solidFill>
              </a:defRPr>
            </a:lvl1pPr>
          </a:lstStyle>
          <a:p>
            <a:pPr rtl="0"/>
            <a:r>
              <a:rPr lang="it-IT" dirty="0"/>
              <a:t>Concorrente 2</a:t>
            </a:r>
          </a:p>
          <a:p>
            <a:pPr rtl="0"/>
            <a:r>
              <a:rPr lang="it-IT" dirty="0"/>
              <a:t>Logo</a:t>
            </a:r>
          </a:p>
        </p:txBody>
      </p:sp>
      <p:sp>
        <p:nvSpPr>
          <p:cNvPr id="23" name="Segnaposto immagine 11" descr="Quadrante logo concorrenti">
            <a:extLst>
              <a:ext uri="{FF2B5EF4-FFF2-40B4-BE49-F238E27FC236}">
                <a16:creationId xmlns="" xmlns:a16="http://schemas.microsoft.com/office/drawing/2014/main" id="{582E2341-B28C-43DC-9292-43E8D75A3BDD}"/>
              </a:ext>
            </a:extLst>
          </p:cNvPr>
          <p:cNvSpPr>
            <a:spLocks noGrp="1"/>
          </p:cNvSpPr>
          <p:nvPr>
            <p:ph type="pic" sz="quarter" idx="40" hasCustomPrompt="1"/>
          </p:nvPr>
        </p:nvSpPr>
        <p:spPr>
          <a:xfrm>
            <a:off x="1366167" y="2060082"/>
            <a:ext cx="1772153" cy="777240"/>
          </a:xfrm>
        </p:spPr>
        <p:txBody>
          <a:bodyPr rtlCol="0" anchor="ctr" anchorCtr="0">
            <a:noAutofit/>
          </a:bodyPr>
          <a:lstStyle>
            <a:lvl1pPr marL="0" indent="0" algn="ctr">
              <a:buNone/>
              <a:defRPr sz="1900" i="0">
                <a:solidFill>
                  <a:schemeClr val="tx2"/>
                </a:solidFill>
              </a:defRPr>
            </a:lvl1pPr>
          </a:lstStyle>
          <a:p>
            <a:pPr rtl="0"/>
            <a:r>
              <a:rPr lang="it-IT" dirty="0"/>
              <a:t>Concorrente 1</a:t>
            </a:r>
          </a:p>
          <a:p>
            <a:pPr rtl="0"/>
            <a:r>
              <a:rPr lang="it-IT" dirty="0"/>
              <a:t>Logo</a:t>
            </a:r>
          </a:p>
        </p:txBody>
      </p:sp>
      <p:sp>
        <p:nvSpPr>
          <p:cNvPr id="24" name="Segnaposto immagine 11" descr="Quadrante logo concorrenti">
            <a:extLst>
              <a:ext uri="{FF2B5EF4-FFF2-40B4-BE49-F238E27FC236}">
                <a16:creationId xmlns="" xmlns:a16="http://schemas.microsoft.com/office/drawing/2014/main" id="{B5CF88F9-58C0-4E88-8243-2E2026B3D847}"/>
              </a:ext>
            </a:extLst>
          </p:cNvPr>
          <p:cNvSpPr>
            <a:spLocks noGrp="1"/>
          </p:cNvSpPr>
          <p:nvPr>
            <p:ph type="pic" sz="quarter" idx="41" hasCustomPrompt="1"/>
          </p:nvPr>
        </p:nvSpPr>
        <p:spPr>
          <a:xfrm>
            <a:off x="1872684" y="4500968"/>
            <a:ext cx="1772153" cy="777240"/>
          </a:xfrm>
        </p:spPr>
        <p:txBody>
          <a:bodyPr rtlCol="0" anchor="ctr" anchorCtr="0">
            <a:noAutofit/>
          </a:bodyPr>
          <a:lstStyle>
            <a:lvl1pPr marL="0" indent="0" algn="ctr">
              <a:buNone/>
              <a:defRPr sz="1900" i="0">
                <a:solidFill>
                  <a:schemeClr val="tx2"/>
                </a:solidFill>
              </a:defRPr>
            </a:lvl1pPr>
          </a:lstStyle>
          <a:p>
            <a:pPr rtl="0"/>
            <a:r>
              <a:rPr lang="it-IT" dirty="0"/>
              <a:t>Concorrente 3</a:t>
            </a:r>
          </a:p>
          <a:p>
            <a:pPr rtl="0"/>
            <a:r>
              <a:rPr lang="it-IT" dirty="0"/>
              <a:t>Logo</a:t>
            </a:r>
          </a:p>
        </p:txBody>
      </p:sp>
      <p:sp>
        <p:nvSpPr>
          <p:cNvPr id="25" name="Segnaposto immagine 11" descr="Quadrante logo concorrenti">
            <a:extLst>
              <a:ext uri="{FF2B5EF4-FFF2-40B4-BE49-F238E27FC236}">
                <a16:creationId xmlns="" xmlns:a16="http://schemas.microsoft.com/office/drawing/2014/main" id="{A82EE939-4C57-4B18-8083-AFBEAFEFF3C6}"/>
              </a:ext>
            </a:extLst>
          </p:cNvPr>
          <p:cNvSpPr>
            <a:spLocks noGrp="1"/>
          </p:cNvSpPr>
          <p:nvPr>
            <p:ph type="pic" sz="quarter" idx="42" hasCustomPrompt="1"/>
          </p:nvPr>
        </p:nvSpPr>
        <p:spPr>
          <a:xfrm>
            <a:off x="6636591" y="2679507"/>
            <a:ext cx="1772153" cy="777240"/>
          </a:xfrm>
        </p:spPr>
        <p:txBody>
          <a:bodyPr rtlCol="0" anchor="ctr" anchorCtr="0">
            <a:noAutofit/>
          </a:bodyPr>
          <a:lstStyle>
            <a:lvl1pPr marL="0" indent="0" algn="ctr">
              <a:buNone/>
              <a:defRPr sz="1900" i="0">
                <a:solidFill>
                  <a:schemeClr val="tx2"/>
                </a:solidFill>
              </a:defRPr>
            </a:lvl1pPr>
          </a:lstStyle>
          <a:p>
            <a:pPr rtl="0"/>
            <a:r>
              <a:rPr lang="it-IT" dirty="0"/>
              <a:t>Concorrente 4</a:t>
            </a:r>
          </a:p>
          <a:p>
            <a:pPr rtl="0"/>
            <a:r>
              <a:rPr lang="it-IT" dirty="0" err="1"/>
              <a:t>Logoя</a:t>
            </a:r>
            <a:endParaRPr lang="it-IT" dirty="0"/>
          </a:p>
        </p:txBody>
      </p:sp>
      <p:sp>
        <p:nvSpPr>
          <p:cNvPr id="26" name="Segnaposto immagine 11" descr="Quadrante logo concorrenti">
            <a:extLst>
              <a:ext uri="{FF2B5EF4-FFF2-40B4-BE49-F238E27FC236}">
                <a16:creationId xmlns="" xmlns:a16="http://schemas.microsoft.com/office/drawing/2014/main" id="{6F0782C9-DB20-403D-BE02-0A8B0F75EEB4}"/>
              </a:ext>
            </a:extLst>
          </p:cNvPr>
          <p:cNvSpPr>
            <a:spLocks noGrp="1"/>
          </p:cNvSpPr>
          <p:nvPr>
            <p:ph type="pic" sz="quarter" idx="43" hasCustomPrompt="1"/>
          </p:nvPr>
        </p:nvSpPr>
        <p:spPr>
          <a:xfrm>
            <a:off x="6458028" y="4605894"/>
            <a:ext cx="1772153" cy="777240"/>
          </a:xfrm>
        </p:spPr>
        <p:txBody>
          <a:bodyPr rtlCol="0" anchor="ctr" anchorCtr="0">
            <a:noAutofit/>
          </a:bodyPr>
          <a:lstStyle>
            <a:lvl1pPr marL="0" indent="0" algn="ctr">
              <a:buNone/>
              <a:defRPr sz="1900" i="0">
                <a:solidFill>
                  <a:schemeClr val="tx2"/>
                </a:solidFill>
              </a:defRPr>
            </a:lvl1pPr>
          </a:lstStyle>
          <a:p>
            <a:pPr rtl="0"/>
            <a:r>
              <a:rPr lang="it-IT"/>
              <a:t>Concorrente 5</a:t>
            </a:r>
          </a:p>
          <a:p>
            <a:pPr rtl="0"/>
            <a:r>
              <a:rPr lang="it-IT"/>
              <a:t>Logo</a:t>
            </a:r>
          </a:p>
        </p:txBody>
      </p:sp>
      <p:sp>
        <p:nvSpPr>
          <p:cNvPr id="27" name="Segnaposto immagine 11" descr="Quadrante logo concorrenti">
            <a:extLst>
              <a:ext uri="{FF2B5EF4-FFF2-40B4-BE49-F238E27FC236}">
                <a16:creationId xmlns="" xmlns:a16="http://schemas.microsoft.com/office/drawing/2014/main" id="{BD7EAF5B-32EC-4B5A-91BC-2486855FFC26}"/>
              </a:ext>
            </a:extLst>
          </p:cNvPr>
          <p:cNvSpPr>
            <a:spLocks noGrp="1"/>
          </p:cNvSpPr>
          <p:nvPr>
            <p:ph type="pic" sz="quarter" idx="44" hasCustomPrompt="1"/>
          </p:nvPr>
        </p:nvSpPr>
        <p:spPr>
          <a:xfrm>
            <a:off x="9132534" y="4368730"/>
            <a:ext cx="1772153" cy="777240"/>
          </a:xfrm>
        </p:spPr>
        <p:txBody>
          <a:bodyPr rtlCol="0" anchor="ctr" anchorCtr="0">
            <a:noAutofit/>
          </a:bodyPr>
          <a:lstStyle>
            <a:lvl1pPr marL="0" indent="0" algn="ctr">
              <a:buNone/>
              <a:defRPr sz="1900" i="0">
                <a:solidFill>
                  <a:schemeClr val="tx2"/>
                </a:solidFill>
              </a:defRPr>
            </a:lvl1pPr>
          </a:lstStyle>
          <a:p>
            <a:pPr rtl="0"/>
            <a:r>
              <a:rPr lang="it-IT"/>
              <a:t>Concorrente 6</a:t>
            </a:r>
          </a:p>
          <a:p>
            <a:pPr rtl="0"/>
            <a:r>
              <a:rPr lang="it-IT"/>
              <a:t>Logo</a:t>
            </a:r>
          </a:p>
        </p:txBody>
      </p:sp>
      <p:sp>
        <p:nvSpPr>
          <p:cNvPr id="28" name="Segnaposto immagine 14" descr="Quadrante logo concorrenti">
            <a:extLst>
              <a:ext uri="{FF2B5EF4-FFF2-40B4-BE49-F238E27FC236}">
                <a16:creationId xmlns="" xmlns:a16="http://schemas.microsoft.com/office/drawing/2014/main" id="{13F923C2-8EA1-4CAA-AD2F-96AD06CA8988}"/>
              </a:ext>
              <a:ext uri="{C183D7F6-B498-43B3-948B-1728B52AA6E4}">
                <adec:decorative xmlns="" xmlns:adec="http://schemas.microsoft.com/office/drawing/2017/decorative" val="0"/>
              </a:ext>
            </a:extLst>
          </p:cNvPr>
          <p:cNvSpPr>
            <a:spLocks noGrp="1"/>
          </p:cNvSpPr>
          <p:nvPr>
            <p:ph type="pic" sz="quarter" idx="45" hasCustomPrompt="1"/>
          </p:nvPr>
        </p:nvSpPr>
        <p:spPr>
          <a:xfrm>
            <a:off x="9697679" y="2082333"/>
            <a:ext cx="1207008" cy="841248"/>
          </a:xfrm>
        </p:spPr>
        <p:txBody>
          <a:bodyPr wrap="square" lIns="46800" rIns="46800" rtlCol="0" anchor="ctr" anchorCtr="0">
            <a:noAutofit/>
          </a:bodyPr>
          <a:lstStyle>
            <a:lvl1pPr marL="0" indent="0" algn="ctr">
              <a:lnSpc>
                <a:spcPct val="100000"/>
              </a:lnSpc>
              <a:buNone/>
              <a:defRPr sz="1400">
                <a:solidFill>
                  <a:schemeClr val="tx2"/>
                </a:solidFill>
              </a:defRPr>
            </a:lvl1pPr>
          </a:lstStyle>
          <a:p>
            <a:pPr rtl="0"/>
            <a:r>
              <a:rPr lang="it-IT"/>
              <a:t>Tuo</a:t>
            </a:r>
            <a:br>
              <a:rPr lang="it-IT"/>
            </a:br>
            <a:r>
              <a:rPr lang="it-IT"/>
              <a:t>ristorante </a:t>
            </a:r>
            <a:br>
              <a:rPr lang="it-IT"/>
            </a:br>
            <a:r>
              <a:rPr lang="it-IT"/>
              <a:t>LOGO</a:t>
            </a:r>
          </a:p>
        </p:txBody>
      </p:sp>
      <p:cxnSp>
        <p:nvCxnSpPr>
          <p:cNvPr id="29" name="Connettore diritto con freccia 28" descr="Quadrante logo concorrenti">
            <a:extLst>
              <a:ext uri="{FF2B5EF4-FFF2-40B4-BE49-F238E27FC236}">
                <a16:creationId xmlns="" xmlns:a16="http://schemas.microsoft.com/office/drawing/2014/main" id="{6E38594D-B49F-47FB-AAB7-D4B848169F40}"/>
              </a:ext>
            </a:extLst>
          </p:cNvPr>
          <p:cNvCxnSpPr>
            <a:cxnSpLocks/>
          </p:cNvCxnSpPr>
          <p:nvPr userDrawn="1"/>
        </p:nvCxnSpPr>
        <p:spPr>
          <a:xfrm rot="16200000">
            <a:off x="4162045" y="3698539"/>
            <a:ext cx="3867912" cy="0"/>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0" name="Connettore diritto con freccia 29" descr="Quadrante logo concorrenti">
            <a:extLst>
              <a:ext uri="{FF2B5EF4-FFF2-40B4-BE49-F238E27FC236}">
                <a16:creationId xmlns="" xmlns:a16="http://schemas.microsoft.com/office/drawing/2014/main" id="{9CDF9FE9-ABF5-4DE2-A545-2BF180F9F5ED}"/>
              </a:ext>
            </a:extLst>
          </p:cNvPr>
          <p:cNvCxnSpPr>
            <a:cxnSpLocks/>
          </p:cNvCxnSpPr>
          <p:nvPr userDrawn="1"/>
        </p:nvCxnSpPr>
        <p:spPr>
          <a:xfrm>
            <a:off x="943519" y="3680663"/>
            <a:ext cx="10332557" cy="0"/>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2663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uto tre blocchi">
    <p:spTree>
      <p:nvGrpSpPr>
        <p:cNvPr id="1" name=""/>
        <p:cNvGrpSpPr/>
        <p:nvPr/>
      </p:nvGrpSpPr>
      <p:grpSpPr>
        <a:xfrm>
          <a:off x="0" y="0"/>
          <a:ext cx="0" cy="0"/>
          <a:chOff x="0" y="0"/>
          <a:chExt cx="0" cy="0"/>
        </a:xfrm>
      </p:grpSpPr>
      <p:sp>
        <p:nvSpPr>
          <p:cNvPr id="29" name="Rettangolo 28">
            <a:extLst>
              <a:ext uri="{FF2B5EF4-FFF2-40B4-BE49-F238E27FC236}">
                <a16:creationId xmlns="" xmlns:a16="http://schemas.microsoft.com/office/drawing/2014/main" id="{178B7359-F8D9-49C3-9ECB-5D7928220A32}"/>
              </a:ext>
            </a:extLst>
          </p:cNvPr>
          <p:cNvSpPr/>
          <p:nvPr userDrawn="1"/>
        </p:nvSpPr>
        <p:spPr>
          <a:xfrm>
            <a:off x="940831" y="2764203"/>
            <a:ext cx="3106800" cy="2706587"/>
          </a:xfrm>
          <a:prstGeom prst="rect">
            <a:avLst/>
          </a:prstGeom>
          <a:no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a:p>
        </p:txBody>
      </p:sp>
      <p:sp>
        <p:nvSpPr>
          <p:cNvPr id="39" name="Rettangolo 38">
            <a:extLst>
              <a:ext uri="{FF2B5EF4-FFF2-40B4-BE49-F238E27FC236}">
                <a16:creationId xmlns="" xmlns:a16="http://schemas.microsoft.com/office/drawing/2014/main" id="{DD6BF640-6D98-46DC-BF66-FEB2A0511221}"/>
              </a:ext>
            </a:extLst>
          </p:cNvPr>
          <p:cNvSpPr/>
          <p:nvPr userDrawn="1"/>
        </p:nvSpPr>
        <p:spPr>
          <a:xfrm>
            <a:off x="8132936" y="2762391"/>
            <a:ext cx="3106800" cy="2706587"/>
          </a:xfrm>
          <a:prstGeom prst="rect">
            <a:avLst/>
          </a:prstGeom>
          <a:no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a:p>
        </p:txBody>
      </p:sp>
      <p:sp>
        <p:nvSpPr>
          <p:cNvPr id="34" name="Rettangolo 33">
            <a:extLst>
              <a:ext uri="{FF2B5EF4-FFF2-40B4-BE49-F238E27FC236}">
                <a16:creationId xmlns="" xmlns:a16="http://schemas.microsoft.com/office/drawing/2014/main" id="{E7397380-65CA-490B-89DE-D8D1C25E0B00}"/>
              </a:ext>
            </a:extLst>
          </p:cNvPr>
          <p:cNvSpPr/>
          <p:nvPr userDrawn="1"/>
        </p:nvSpPr>
        <p:spPr>
          <a:xfrm>
            <a:off x="4542600" y="2762391"/>
            <a:ext cx="3106800" cy="2706587"/>
          </a:xfrm>
          <a:prstGeom prst="rect">
            <a:avLst/>
          </a:prstGeom>
          <a:no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a:p>
        </p:txBody>
      </p:sp>
      <p:sp>
        <p:nvSpPr>
          <p:cNvPr id="4" name="Rettangolo 3">
            <a:extLst>
              <a:ext uri="{FF2B5EF4-FFF2-40B4-BE49-F238E27FC236}">
                <a16:creationId xmlns="" xmlns:a16="http://schemas.microsoft.com/office/drawing/2014/main" id="{75252BCA-7050-40A2-A745-BB966870609C}"/>
              </a:ext>
            </a:extLst>
          </p:cNvPr>
          <p:cNvSpPr/>
          <p:nvPr userDrawn="1"/>
        </p:nvSpPr>
        <p:spPr>
          <a:xfrm>
            <a:off x="940831" y="1953987"/>
            <a:ext cx="3106800" cy="841205"/>
          </a:xfrm>
          <a:prstGeom prst="rect">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a:p>
        </p:txBody>
      </p:sp>
      <p:sp>
        <p:nvSpPr>
          <p:cNvPr id="2" name="Titolo 1">
            <a:extLst>
              <a:ext uri="{FF2B5EF4-FFF2-40B4-BE49-F238E27FC236}">
                <a16:creationId xmlns=""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rtlCol="0" anchor="b" anchorCtr="0"/>
          <a:lstStyle>
            <a:lvl1pPr algn="ctr">
              <a:lnSpc>
                <a:spcPct val="70000"/>
              </a:lnSpc>
              <a:defRPr/>
            </a:lvl1pPr>
          </a:lstStyle>
          <a:p>
            <a:pPr rtl="0"/>
            <a:r>
              <a:rPr lang="it-IT" dirty="0"/>
              <a:t>FARE CLIC PER MODIFICARE LO STILE DEL TITOLO</a:t>
            </a:r>
          </a:p>
        </p:txBody>
      </p:sp>
      <p:sp>
        <p:nvSpPr>
          <p:cNvPr id="5" name="Segnaposto data 4">
            <a:extLst>
              <a:ext uri="{FF2B5EF4-FFF2-40B4-BE49-F238E27FC236}">
                <a16:creationId xmlns="" xmlns:a16="http://schemas.microsoft.com/office/drawing/2014/main" id="{F8784BEA-5E31-4B76-8435-68BD500D0BF5}"/>
              </a:ext>
            </a:extLst>
          </p:cNvPr>
          <p:cNvSpPr>
            <a:spLocks noGrp="1"/>
          </p:cNvSpPr>
          <p:nvPr>
            <p:ph type="dt" sz="half" idx="10"/>
          </p:nvPr>
        </p:nvSpPr>
        <p:spPr/>
        <p:txBody>
          <a:bodyPr rtlCol="0"/>
          <a:lstStyle>
            <a:lvl1pPr>
              <a:defRPr/>
            </a:lvl1pPr>
          </a:lstStyle>
          <a:p>
            <a:fld id="{874E6BBE-DFCF-4D6A-9A28-F87B925535BE}" type="datetime1">
              <a:rPr lang="it-IT" smtClean="0"/>
              <a:pPr/>
              <a:t>27/06/2019</a:t>
            </a:fld>
            <a:endParaRPr lang="it-IT"/>
          </a:p>
        </p:txBody>
      </p:sp>
      <p:sp>
        <p:nvSpPr>
          <p:cNvPr id="6" name="Segnaposto piè di pagina 5">
            <a:extLst>
              <a:ext uri="{FF2B5EF4-FFF2-40B4-BE49-F238E27FC236}">
                <a16:creationId xmlns="" xmlns:a16="http://schemas.microsoft.com/office/drawing/2014/main" id="{E419BEDD-A744-40CE-9FA6-391AD6FC33CD}"/>
              </a:ext>
            </a:extLst>
          </p:cNvPr>
          <p:cNvSpPr>
            <a:spLocks noGrp="1"/>
          </p:cNvSpPr>
          <p:nvPr>
            <p:ph type="ftr" sz="quarter" idx="11"/>
          </p:nvPr>
        </p:nvSpPr>
        <p:spPr/>
        <p:txBody>
          <a:bodyPr rtlCol="0"/>
          <a:lstStyle/>
          <a:p>
            <a:pPr rtl="0"/>
            <a:endParaRPr lang="it-IT"/>
          </a:p>
        </p:txBody>
      </p:sp>
      <p:sp>
        <p:nvSpPr>
          <p:cNvPr id="7" name="Segnaposto numero diapositiva 6">
            <a:extLst>
              <a:ext uri="{FF2B5EF4-FFF2-40B4-BE49-F238E27FC236}">
                <a16:creationId xmlns="" xmlns:a16="http://schemas.microsoft.com/office/drawing/2014/main" id="{C093815F-F490-4307-9E87-AAF436C71A68}"/>
              </a:ext>
            </a:extLst>
          </p:cNvPr>
          <p:cNvSpPr>
            <a:spLocks noGrp="1"/>
          </p:cNvSpPr>
          <p:nvPr>
            <p:ph type="sldNum" sz="quarter" idx="12"/>
          </p:nvPr>
        </p:nvSpPr>
        <p:spPr/>
        <p:txBody>
          <a:bodyPr rtlCol="0"/>
          <a:lstStyle/>
          <a:p>
            <a:pPr rtl="0"/>
            <a:fld id="{F470E458-E7C2-4395-B75D-476A174CEE45}" type="slidenum">
              <a:rPr lang="it-IT" smtClean="0"/>
              <a:t>‹N›</a:t>
            </a:fld>
            <a:endParaRPr lang="it-IT"/>
          </a:p>
        </p:txBody>
      </p:sp>
      <p:cxnSp>
        <p:nvCxnSpPr>
          <p:cNvPr id="9" name="Connettore diritto 8">
            <a:extLst>
              <a:ext uri="{FF2B5EF4-FFF2-40B4-BE49-F238E27FC236}">
                <a16:creationId xmlns=""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21" name="Segnaposto immagine 2">
            <a:extLst>
              <a:ext uri="{FF2B5EF4-FFF2-40B4-BE49-F238E27FC236}">
                <a16:creationId xmlns="" xmlns:a16="http://schemas.microsoft.com/office/drawing/2014/main" id="{F2ACB6B7-AA9C-4400-AE52-4698E1110F22}"/>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smtClean="0"/>
              <a:t>Fare clic sull'icona per inserire un'immagine</a:t>
            </a:r>
            <a:endParaRPr lang="it-IT"/>
          </a:p>
        </p:txBody>
      </p:sp>
      <p:sp>
        <p:nvSpPr>
          <p:cNvPr id="18" name="Segnaposto testo 12">
            <a:extLst>
              <a:ext uri="{FF2B5EF4-FFF2-40B4-BE49-F238E27FC236}">
                <a16:creationId xmlns="" xmlns:a16="http://schemas.microsoft.com/office/drawing/2014/main" id="{C28E9701-34F1-4219-ACE1-7000B0AE2CD4}"/>
              </a:ext>
            </a:extLst>
          </p:cNvPr>
          <p:cNvSpPr>
            <a:spLocks noGrp="1"/>
          </p:cNvSpPr>
          <p:nvPr>
            <p:ph type="body" sz="quarter" idx="15"/>
          </p:nvPr>
        </p:nvSpPr>
        <p:spPr>
          <a:xfrm>
            <a:off x="940509" y="2871230"/>
            <a:ext cx="3106800" cy="2599560"/>
          </a:xfrm>
        </p:spPr>
        <p:txBody>
          <a:bodyPr rtlCol="0">
            <a:normAutofit/>
          </a:bodyPr>
          <a:lstStyle>
            <a:lvl1pPr marL="180000" indent="-180000">
              <a:lnSpc>
                <a:spcPct val="100000"/>
              </a:lnSpc>
              <a:buClr>
                <a:srgbClr val="9D0000"/>
              </a:buClr>
              <a:defRPr sz="1400" i="0">
                <a:solidFill>
                  <a:schemeClr val="tx2"/>
                </a:solidFill>
              </a:defRPr>
            </a:lvl1pPr>
            <a:lvl2pPr marL="180000" indent="-180000">
              <a:lnSpc>
                <a:spcPct val="100000"/>
              </a:lnSpc>
              <a:buClr>
                <a:srgbClr val="9D0000"/>
              </a:buClr>
              <a:defRPr sz="1400" i="0">
                <a:solidFill>
                  <a:schemeClr val="tx2"/>
                </a:solidFill>
              </a:defRPr>
            </a:lvl2pPr>
            <a:lvl3pPr marL="180000" indent="-180000">
              <a:lnSpc>
                <a:spcPct val="100000"/>
              </a:lnSpc>
              <a:buClr>
                <a:srgbClr val="9D0000"/>
              </a:buClr>
              <a:defRPr sz="1400" i="0">
                <a:solidFill>
                  <a:schemeClr val="tx2"/>
                </a:solidFill>
              </a:defRPr>
            </a:lvl3pPr>
            <a:lvl4pPr marL="180000" indent="-180000">
              <a:lnSpc>
                <a:spcPct val="100000"/>
              </a:lnSpc>
              <a:buClr>
                <a:srgbClr val="9D0000"/>
              </a:buClr>
              <a:defRPr sz="1400" i="0">
                <a:solidFill>
                  <a:schemeClr val="tx2"/>
                </a:solidFill>
              </a:defRPr>
            </a:lvl4pPr>
            <a:lvl5pPr marL="180000" indent="-180000">
              <a:lnSpc>
                <a:spcPct val="100000"/>
              </a:lnSpc>
              <a:buClr>
                <a:srgbClr val="9D0000"/>
              </a:buClr>
              <a:defRPr sz="1400" i="0">
                <a:solidFill>
                  <a:schemeClr val="tx2"/>
                </a:solidFill>
              </a:defRPr>
            </a:lvl5pPr>
          </a:lstStyle>
          <a:p>
            <a:pPr lvl="0" rtl="0"/>
            <a:r>
              <a:rPr lang="it-IT" smtClean="0"/>
              <a:t>Fare clic per modificare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19" name="Segnaposto testo 3">
            <a:extLst>
              <a:ext uri="{FF2B5EF4-FFF2-40B4-BE49-F238E27FC236}">
                <a16:creationId xmlns="" xmlns:a16="http://schemas.microsoft.com/office/drawing/2014/main" id="{415564D0-8659-4746-BD61-2022D5A1571C}"/>
              </a:ext>
            </a:extLst>
          </p:cNvPr>
          <p:cNvSpPr>
            <a:spLocks noGrp="1"/>
          </p:cNvSpPr>
          <p:nvPr>
            <p:ph type="body" sz="half" idx="34" hasCustomPrompt="1"/>
          </p:nvPr>
        </p:nvSpPr>
        <p:spPr>
          <a:xfrm>
            <a:off x="1141089" y="2123251"/>
            <a:ext cx="2906220" cy="400978"/>
          </a:xfrm>
        </p:spPr>
        <p:txBody>
          <a:bodyPr rtlCol="0" anchor="b" anchorCtr="0">
            <a:normAutofit/>
          </a:bodyPr>
          <a:lstStyle>
            <a:lvl1pPr marL="0" indent="0" algn="l">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TESTO DELLO SCHEMA</a:t>
            </a:r>
          </a:p>
        </p:txBody>
      </p:sp>
      <p:sp>
        <p:nvSpPr>
          <p:cNvPr id="22" name="Sottotitolo 2">
            <a:extLst>
              <a:ext uri="{FF2B5EF4-FFF2-40B4-BE49-F238E27FC236}">
                <a16:creationId xmlns="" xmlns:a16="http://schemas.microsoft.com/office/drawing/2014/main" id="{322C9944-3681-441A-BDB1-D9901BE86251}"/>
              </a:ext>
            </a:extLst>
          </p:cNvPr>
          <p:cNvSpPr>
            <a:spLocks noGrp="1"/>
          </p:cNvSpPr>
          <p:nvPr>
            <p:ph type="subTitle" idx="1" hasCustomPrompt="1"/>
          </p:nvPr>
        </p:nvSpPr>
        <p:spPr>
          <a:xfrm>
            <a:off x="1140273" y="2433516"/>
            <a:ext cx="2907035" cy="251428"/>
          </a:xfrm>
        </p:spPr>
        <p:txBody>
          <a:bodyPr rtlCol="0">
            <a:normAutofit/>
          </a:bodyPr>
          <a:lstStyle>
            <a:lvl1pPr marL="0" indent="0" algn="l">
              <a:buNone/>
              <a:defRPr sz="16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dirty="0"/>
              <a:t>Fare clic per modificare il testo dello schema</a:t>
            </a:r>
          </a:p>
        </p:txBody>
      </p:sp>
      <p:sp>
        <p:nvSpPr>
          <p:cNvPr id="30" name="Rettangolo 29">
            <a:extLst>
              <a:ext uri="{FF2B5EF4-FFF2-40B4-BE49-F238E27FC236}">
                <a16:creationId xmlns="" xmlns:a16="http://schemas.microsoft.com/office/drawing/2014/main" id="{FB03FB91-2842-4B1B-8AE9-E9D1FF269D35}"/>
              </a:ext>
            </a:extLst>
          </p:cNvPr>
          <p:cNvSpPr/>
          <p:nvPr userDrawn="1"/>
        </p:nvSpPr>
        <p:spPr>
          <a:xfrm>
            <a:off x="4542600" y="1952175"/>
            <a:ext cx="3106800" cy="841205"/>
          </a:xfrm>
          <a:prstGeom prst="rect">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a:p>
        </p:txBody>
      </p:sp>
      <p:sp>
        <p:nvSpPr>
          <p:cNvPr id="31" name="Segnaposto testo 12">
            <a:extLst>
              <a:ext uri="{FF2B5EF4-FFF2-40B4-BE49-F238E27FC236}">
                <a16:creationId xmlns="" xmlns:a16="http://schemas.microsoft.com/office/drawing/2014/main" id="{9616E1B6-498C-460B-AB62-AF81D52C4493}"/>
              </a:ext>
            </a:extLst>
          </p:cNvPr>
          <p:cNvSpPr>
            <a:spLocks noGrp="1"/>
          </p:cNvSpPr>
          <p:nvPr>
            <p:ph type="body" sz="quarter" idx="57"/>
          </p:nvPr>
        </p:nvSpPr>
        <p:spPr>
          <a:xfrm>
            <a:off x="4542278" y="2869418"/>
            <a:ext cx="3106800" cy="2599560"/>
          </a:xfrm>
        </p:spPr>
        <p:txBody>
          <a:bodyPr rtlCol="0">
            <a:normAutofit/>
          </a:bodyPr>
          <a:lstStyle>
            <a:lvl1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1pPr>
            <a:lvl2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2pPr>
            <a:lvl3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3pPr>
            <a:lvl4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4pPr>
            <a:lvl5pPr marL="180000" indent="-180000" algn="l" defTabSz="914400" rtl="0" eaLnBrk="1" latinLnBrk="0" hangingPunct="1">
              <a:lnSpc>
                <a:spcPct val="100000"/>
              </a:lnSpc>
              <a:buClr>
                <a:srgbClr val="9D0000"/>
              </a:buClr>
              <a:buFont typeface="Arial" panose="020B0604020202020204" pitchFamily="34" charset="0"/>
              <a:buChar char="•"/>
              <a:defRPr lang="ru-RU" sz="1400" i="0" kern="1200" dirty="0">
                <a:solidFill>
                  <a:schemeClr val="tx2"/>
                </a:solidFill>
                <a:latin typeface="+mn-lt"/>
                <a:ea typeface="+mn-ea"/>
                <a:cs typeface="+mn-cs"/>
              </a:defRPr>
            </a:lvl5pPr>
          </a:lstStyle>
          <a:p>
            <a:pPr lvl="0" rtl="0"/>
            <a:r>
              <a:rPr lang="it-IT" smtClean="0"/>
              <a:t>Fare clic per modificare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35" name="Rettangolo 34">
            <a:extLst>
              <a:ext uri="{FF2B5EF4-FFF2-40B4-BE49-F238E27FC236}">
                <a16:creationId xmlns="" xmlns:a16="http://schemas.microsoft.com/office/drawing/2014/main" id="{5C441323-C1A6-4BDC-AC0A-1EFAFD9BB852}"/>
              </a:ext>
            </a:extLst>
          </p:cNvPr>
          <p:cNvSpPr/>
          <p:nvPr userDrawn="1"/>
        </p:nvSpPr>
        <p:spPr>
          <a:xfrm>
            <a:off x="8132936" y="1952175"/>
            <a:ext cx="3106800" cy="841205"/>
          </a:xfrm>
          <a:prstGeom prst="rect">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a:p>
        </p:txBody>
      </p:sp>
      <p:sp>
        <p:nvSpPr>
          <p:cNvPr id="36" name="Segnaposto testo 12">
            <a:extLst>
              <a:ext uri="{FF2B5EF4-FFF2-40B4-BE49-F238E27FC236}">
                <a16:creationId xmlns="" xmlns:a16="http://schemas.microsoft.com/office/drawing/2014/main" id="{BDD3F4DF-AE9A-4210-B425-69CEFF021075}"/>
              </a:ext>
            </a:extLst>
          </p:cNvPr>
          <p:cNvSpPr>
            <a:spLocks noGrp="1"/>
          </p:cNvSpPr>
          <p:nvPr>
            <p:ph type="body" sz="quarter" idx="59"/>
          </p:nvPr>
        </p:nvSpPr>
        <p:spPr>
          <a:xfrm>
            <a:off x="8132614" y="2869418"/>
            <a:ext cx="3106800" cy="2599560"/>
          </a:xfrm>
        </p:spPr>
        <p:txBody>
          <a:bodyPr rtlCol="0">
            <a:normAutofit/>
          </a:bodyPr>
          <a:lstStyle>
            <a:lvl1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1pPr>
            <a:lvl2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2pPr>
            <a:lvl3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3pPr>
            <a:lvl4pPr marL="180000" indent="-180000" algn="l" defTabSz="914400" rtl="0" eaLnBrk="1" latinLnBrk="0" hangingPunct="1">
              <a:lnSpc>
                <a:spcPct val="100000"/>
              </a:lnSpc>
              <a:buClr>
                <a:srgbClr val="9D0000"/>
              </a:buClr>
              <a:buFont typeface="Arial" panose="020B0604020202020204" pitchFamily="34" charset="0"/>
              <a:buChar char="•"/>
              <a:defRPr lang="en-US" sz="1400" i="0" kern="1200" dirty="0" smtClean="0">
                <a:solidFill>
                  <a:schemeClr val="tx2"/>
                </a:solidFill>
                <a:latin typeface="+mn-lt"/>
                <a:ea typeface="+mn-ea"/>
                <a:cs typeface="+mn-cs"/>
              </a:defRPr>
            </a:lvl4pPr>
            <a:lvl5pPr marL="180000" indent="-180000" algn="l" defTabSz="914400" rtl="0" eaLnBrk="1" latinLnBrk="0" hangingPunct="1">
              <a:lnSpc>
                <a:spcPct val="100000"/>
              </a:lnSpc>
              <a:buClr>
                <a:srgbClr val="9D0000"/>
              </a:buClr>
              <a:buFont typeface="Arial" panose="020B0604020202020204" pitchFamily="34" charset="0"/>
              <a:buChar char="•"/>
              <a:defRPr lang="ru-RU" sz="1400" i="0" kern="1200" dirty="0">
                <a:solidFill>
                  <a:schemeClr val="tx2"/>
                </a:solidFill>
                <a:latin typeface="+mn-lt"/>
                <a:ea typeface="+mn-ea"/>
                <a:cs typeface="+mn-cs"/>
              </a:defRPr>
            </a:lvl5pPr>
          </a:lstStyle>
          <a:p>
            <a:pPr lvl="0" rtl="0"/>
            <a:r>
              <a:rPr lang="it-IT" smtClean="0"/>
              <a:t>Fare clic per modificare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
        <p:nvSpPr>
          <p:cNvPr id="43" name="Segnaposto testo 3">
            <a:extLst>
              <a:ext uri="{FF2B5EF4-FFF2-40B4-BE49-F238E27FC236}">
                <a16:creationId xmlns="" xmlns:a16="http://schemas.microsoft.com/office/drawing/2014/main" id="{DE83707A-ED46-4701-A2DF-CAF67EC69C0D}"/>
              </a:ext>
            </a:extLst>
          </p:cNvPr>
          <p:cNvSpPr>
            <a:spLocks noGrp="1"/>
          </p:cNvSpPr>
          <p:nvPr>
            <p:ph type="body" sz="half" idx="60" hasCustomPrompt="1"/>
          </p:nvPr>
        </p:nvSpPr>
        <p:spPr>
          <a:xfrm>
            <a:off x="4742364" y="2123251"/>
            <a:ext cx="2906220" cy="400978"/>
          </a:xfrm>
        </p:spPr>
        <p:txBody>
          <a:bodyPr rtlCol="0" anchor="b" anchorCtr="0">
            <a:normAutofit/>
          </a:bodyPr>
          <a:lstStyle>
            <a:lvl1pPr marL="0" indent="0" algn="l">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TESTO DELLO SCHEMA</a:t>
            </a:r>
          </a:p>
        </p:txBody>
      </p:sp>
      <p:sp>
        <p:nvSpPr>
          <p:cNvPr id="45" name="Segnaposto testo 3">
            <a:extLst>
              <a:ext uri="{FF2B5EF4-FFF2-40B4-BE49-F238E27FC236}">
                <a16:creationId xmlns="" xmlns:a16="http://schemas.microsoft.com/office/drawing/2014/main" id="{79E3F99B-4600-4E33-94D7-64D008878A7E}"/>
              </a:ext>
            </a:extLst>
          </p:cNvPr>
          <p:cNvSpPr>
            <a:spLocks noGrp="1"/>
          </p:cNvSpPr>
          <p:nvPr>
            <p:ph type="body" sz="half" idx="61" hasCustomPrompt="1"/>
          </p:nvPr>
        </p:nvSpPr>
        <p:spPr>
          <a:xfrm>
            <a:off x="8333194" y="2123251"/>
            <a:ext cx="2906220" cy="400978"/>
          </a:xfrm>
        </p:spPr>
        <p:txBody>
          <a:bodyPr rtlCol="0" anchor="b" anchorCtr="0">
            <a:normAutofit/>
          </a:bodyPr>
          <a:lstStyle>
            <a:lvl1pPr marL="0" indent="0" algn="l">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TESTO DELLO SCHEMA</a:t>
            </a:r>
          </a:p>
        </p:txBody>
      </p:sp>
      <p:sp>
        <p:nvSpPr>
          <p:cNvPr id="12" name="Segnaposto testo 11">
            <a:extLst>
              <a:ext uri="{FF2B5EF4-FFF2-40B4-BE49-F238E27FC236}">
                <a16:creationId xmlns="" xmlns:a16="http://schemas.microsoft.com/office/drawing/2014/main" id="{1C632C55-1D14-4AE5-91FB-49DA76045810}"/>
              </a:ext>
            </a:extLst>
          </p:cNvPr>
          <p:cNvSpPr>
            <a:spLocks noGrp="1"/>
          </p:cNvSpPr>
          <p:nvPr>
            <p:ph type="body" sz="quarter" idx="62" hasCustomPrompt="1"/>
          </p:nvPr>
        </p:nvSpPr>
        <p:spPr>
          <a:xfrm>
            <a:off x="4742364" y="2432944"/>
            <a:ext cx="2919600" cy="252000"/>
          </a:xfrm>
        </p:spPr>
        <p:txBody>
          <a:bodyPr rtlCol="0">
            <a:noAutofit/>
          </a:bodyPr>
          <a:lstStyle>
            <a:lvl1pPr marL="0" indent="0">
              <a:buNone/>
              <a:defRPr lang="en-US" sz="1600" i="0" kern="1200" dirty="0" smtClean="0">
                <a:solidFill>
                  <a:schemeClr val="tx2"/>
                </a:solidFill>
                <a:latin typeface="+mn-lt"/>
                <a:ea typeface="+mn-ea"/>
                <a:cs typeface="+mn-cs"/>
              </a:defRPr>
            </a:lvl1pPr>
            <a:lvl2pPr>
              <a:defRPr lang="en-US" sz="1600" i="1" kern="1200" dirty="0" smtClean="0">
                <a:solidFill>
                  <a:srgbClr val="8D6347"/>
                </a:solidFill>
                <a:latin typeface="+mn-lt"/>
                <a:ea typeface="+mn-ea"/>
                <a:cs typeface="+mn-cs"/>
              </a:defRPr>
            </a:lvl2pPr>
            <a:lvl3pPr>
              <a:defRPr lang="en-US" sz="1600" i="1" kern="1200" dirty="0" smtClean="0">
                <a:solidFill>
                  <a:srgbClr val="8D6347"/>
                </a:solidFill>
                <a:latin typeface="+mn-lt"/>
                <a:ea typeface="+mn-ea"/>
                <a:cs typeface="+mn-cs"/>
              </a:defRPr>
            </a:lvl3pPr>
            <a:lvl4pPr>
              <a:defRPr lang="en-US" sz="1600" i="1" kern="1200" dirty="0" smtClean="0">
                <a:solidFill>
                  <a:srgbClr val="8D6347"/>
                </a:solidFill>
                <a:latin typeface="+mn-lt"/>
                <a:ea typeface="+mn-ea"/>
                <a:cs typeface="+mn-cs"/>
              </a:defRPr>
            </a:lvl4pPr>
            <a:lvl5pPr>
              <a:defRPr lang="ru-RU" sz="1600" i="1" kern="1200" dirty="0">
                <a:solidFill>
                  <a:srgbClr val="8D6347"/>
                </a:solidFill>
                <a:latin typeface="+mn-lt"/>
                <a:ea typeface="+mn-ea"/>
                <a:cs typeface="+mn-cs"/>
              </a:defRPr>
            </a:lvl5pPr>
          </a:lstStyle>
          <a:p>
            <a:pPr lvl="0" rtl="0"/>
            <a:r>
              <a:rPr lang="it-IT" dirty="0"/>
              <a:t>Fare clic per modificare il testo dello schema</a:t>
            </a:r>
          </a:p>
        </p:txBody>
      </p:sp>
      <p:sp>
        <p:nvSpPr>
          <p:cNvPr id="46" name="Segnaposto testo 11">
            <a:extLst>
              <a:ext uri="{FF2B5EF4-FFF2-40B4-BE49-F238E27FC236}">
                <a16:creationId xmlns="" xmlns:a16="http://schemas.microsoft.com/office/drawing/2014/main" id="{52665BC8-C66B-455F-8D42-C0B89951FC6B}"/>
              </a:ext>
            </a:extLst>
          </p:cNvPr>
          <p:cNvSpPr>
            <a:spLocks noGrp="1"/>
          </p:cNvSpPr>
          <p:nvPr>
            <p:ph type="body" sz="quarter" idx="63" hasCustomPrompt="1"/>
          </p:nvPr>
        </p:nvSpPr>
        <p:spPr>
          <a:xfrm>
            <a:off x="8333194" y="2432944"/>
            <a:ext cx="2919600" cy="252000"/>
          </a:xfrm>
        </p:spPr>
        <p:txBody>
          <a:bodyPr rtlCol="0">
            <a:noAutofit/>
          </a:bodyPr>
          <a:lstStyle>
            <a:lvl1pPr marL="0" indent="0">
              <a:buNone/>
              <a:defRPr lang="en-US" sz="1600" i="0" kern="1200" dirty="0" smtClean="0">
                <a:solidFill>
                  <a:schemeClr val="tx2"/>
                </a:solidFill>
                <a:latin typeface="+mn-lt"/>
                <a:ea typeface="+mn-ea"/>
                <a:cs typeface="+mn-cs"/>
              </a:defRPr>
            </a:lvl1pPr>
            <a:lvl2pPr>
              <a:defRPr lang="en-US" sz="1600" i="1" kern="1200" dirty="0" smtClean="0">
                <a:solidFill>
                  <a:srgbClr val="8D6347"/>
                </a:solidFill>
                <a:latin typeface="+mn-lt"/>
                <a:ea typeface="+mn-ea"/>
                <a:cs typeface="+mn-cs"/>
              </a:defRPr>
            </a:lvl2pPr>
            <a:lvl3pPr>
              <a:defRPr lang="en-US" sz="1600" i="1" kern="1200" dirty="0" smtClean="0">
                <a:solidFill>
                  <a:srgbClr val="8D6347"/>
                </a:solidFill>
                <a:latin typeface="+mn-lt"/>
                <a:ea typeface="+mn-ea"/>
                <a:cs typeface="+mn-cs"/>
              </a:defRPr>
            </a:lvl3pPr>
            <a:lvl4pPr>
              <a:defRPr lang="en-US" sz="1600" i="1" kern="1200" dirty="0" smtClean="0">
                <a:solidFill>
                  <a:srgbClr val="8D6347"/>
                </a:solidFill>
                <a:latin typeface="+mn-lt"/>
                <a:ea typeface="+mn-ea"/>
                <a:cs typeface="+mn-cs"/>
              </a:defRPr>
            </a:lvl4pPr>
            <a:lvl5pPr>
              <a:defRPr lang="ru-RU" sz="1600" i="1" kern="1200" dirty="0">
                <a:solidFill>
                  <a:srgbClr val="8D6347"/>
                </a:solidFill>
                <a:latin typeface="+mn-lt"/>
                <a:ea typeface="+mn-ea"/>
                <a:cs typeface="+mn-cs"/>
              </a:defRPr>
            </a:lvl5pPr>
          </a:lstStyle>
          <a:p>
            <a:pPr lvl="0" rtl="0"/>
            <a:r>
              <a:rPr lang="it-IT" dirty="0"/>
              <a:t>Fare clic per modificare il testo dello schema</a:t>
            </a:r>
          </a:p>
        </p:txBody>
      </p:sp>
    </p:spTree>
    <p:extLst>
      <p:ext uri="{BB962C8B-B14F-4D97-AF65-F5344CB8AC3E}">
        <p14:creationId xmlns:p14="http://schemas.microsoft.com/office/powerpoint/2010/main" val="1742618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rtlCol="0" anchor="b" anchorCtr="0"/>
          <a:lstStyle>
            <a:lvl1pPr algn="ctr">
              <a:lnSpc>
                <a:spcPct val="70000"/>
              </a:lnSpc>
              <a:defRPr/>
            </a:lvl1pPr>
          </a:lstStyle>
          <a:p>
            <a:pPr rtl="0"/>
            <a:r>
              <a:rPr lang="it-IT" dirty="0"/>
              <a:t>FARE CLIC PER MODIFICARE LO STILE DEL TITOLO</a:t>
            </a:r>
          </a:p>
        </p:txBody>
      </p:sp>
      <p:sp>
        <p:nvSpPr>
          <p:cNvPr id="3" name="Segnaposto contenuto 2">
            <a:extLst>
              <a:ext uri="{FF2B5EF4-FFF2-40B4-BE49-F238E27FC236}">
                <a16:creationId xmlns="" xmlns:a16="http://schemas.microsoft.com/office/drawing/2014/main" id="{379FEDE1-14F2-46B9-85D8-8B68DB5F2E57}"/>
              </a:ext>
            </a:extLst>
          </p:cNvPr>
          <p:cNvSpPr>
            <a:spLocks noGrp="1"/>
          </p:cNvSpPr>
          <p:nvPr>
            <p:ph sz="half" idx="1"/>
          </p:nvPr>
        </p:nvSpPr>
        <p:spPr>
          <a:xfrm>
            <a:off x="838206" y="2299110"/>
            <a:ext cx="5220000" cy="3267502"/>
          </a:xfrm>
        </p:spPr>
        <p:txBody>
          <a:bodyPr rtlCol="0">
            <a:normAutofit/>
          </a:bodyPr>
          <a:lstStyle>
            <a:lvl1pPr marL="0" indent="0">
              <a:lnSpc>
                <a:spcPct val="100000"/>
              </a:lnSpc>
              <a:spcBef>
                <a:spcPts val="600"/>
              </a:spcBef>
              <a:buClr>
                <a:srgbClr val="9D0000"/>
              </a:buClr>
              <a:buFont typeface="Arial" panose="020B0604020202020204" pitchFamily="34" charset="0"/>
              <a:buNone/>
              <a:defRPr sz="1600" i="0">
                <a:solidFill>
                  <a:schemeClr val="tx2"/>
                </a:solidFill>
              </a:defRPr>
            </a:lvl1pPr>
          </a:lstStyle>
          <a:p>
            <a:pPr lvl="0" rtl="0"/>
            <a:r>
              <a:rPr lang="it-IT" smtClean="0"/>
              <a:t>Fare clic per modificare stili del testo dello schema</a:t>
            </a:r>
          </a:p>
        </p:txBody>
      </p:sp>
      <p:sp>
        <p:nvSpPr>
          <p:cNvPr id="5" name="Segnaposto data 4">
            <a:extLst>
              <a:ext uri="{FF2B5EF4-FFF2-40B4-BE49-F238E27FC236}">
                <a16:creationId xmlns="" xmlns:a16="http://schemas.microsoft.com/office/drawing/2014/main" id="{F8784BEA-5E31-4B76-8435-68BD500D0BF5}"/>
              </a:ext>
            </a:extLst>
          </p:cNvPr>
          <p:cNvSpPr>
            <a:spLocks noGrp="1"/>
          </p:cNvSpPr>
          <p:nvPr>
            <p:ph type="dt" sz="half" idx="10"/>
          </p:nvPr>
        </p:nvSpPr>
        <p:spPr/>
        <p:txBody>
          <a:bodyPr rtlCol="0"/>
          <a:lstStyle>
            <a:lvl1pPr>
              <a:defRPr/>
            </a:lvl1pPr>
          </a:lstStyle>
          <a:p>
            <a:fld id="{3D8E39D7-B474-4D4E-AA68-929D826DFE2B}" type="datetime1">
              <a:rPr lang="it-IT" smtClean="0"/>
              <a:pPr/>
              <a:t>27/06/2019</a:t>
            </a:fld>
            <a:endParaRPr lang="it-IT"/>
          </a:p>
        </p:txBody>
      </p:sp>
      <p:sp>
        <p:nvSpPr>
          <p:cNvPr id="6" name="Segnaposto piè di pagina 5">
            <a:extLst>
              <a:ext uri="{FF2B5EF4-FFF2-40B4-BE49-F238E27FC236}">
                <a16:creationId xmlns="" xmlns:a16="http://schemas.microsoft.com/office/drawing/2014/main" id="{E419BEDD-A744-40CE-9FA6-391AD6FC33CD}"/>
              </a:ext>
            </a:extLst>
          </p:cNvPr>
          <p:cNvSpPr>
            <a:spLocks noGrp="1"/>
          </p:cNvSpPr>
          <p:nvPr>
            <p:ph type="ftr" sz="quarter" idx="11"/>
          </p:nvPr>
        </p:nvSpPr>
        <p:spPr/>
        <p:txBody>
          <a:bodyPr rtlCol="0"/>
          <a:lstStyle/>
          <a:p>
            <a:pPr rtl="0"/>
            <a:endParaRPr lang="it-IT"/>
          </a:p>
        </p:txBody>
      </p:sp>
      <p:sp>
        <p:nvSpPr>
          <p:cNvPr id="7" name="Segnaposto numero diapositiva 6">
            <a:extLst>
              <a:ext uri="{FF2B5EF4-FFF2-40B4-BE49-F238E27FC236}">
                <a16:creationId xmlns="" xmlns:a16="http://schemas.microsoft.com/office/drawing/2014/main" id="{C093815F-F490-4307-9E87-AAF436C71A68}"/>
              </a:ext>
            </a:extLst>
          </p:cNvPr>
          <p:cNvSpPr>
            <a:spLocks noGrp="1"/>
          </p:cNvSpPr>
          <p:nvPr>
            <p:ph type="sldNum" sz="quarter" idx="12"/>
          </p:nvPr>
        </p:nvSpPr>
        <p:spPr/>
        <p:txBody>
          <a:bodyPr rtlCol="0"/>
          <a:lstStyle/>
          <a:p>
            <a:pPr rtl="0"/>
            <a:fld id="{F470E458-E7C2-4395-B75D-476A174CEE45}" type="slidenum">
              <a:rPr lang="it-IT" smtClean="0"/>
              <a:t>‹N›</a:t>
            </a:fld>
            <a:endParaRPr lang="it-IT"/>
          </a:p>
        </p:txBody>
      </p:sp>
      <p:cxnSp>
        <p:nvCxnSpPr>
          <p:cNvPr id="9" name="Connettore diritto 8">
            <a:extLst>
              <a:ext uri="{FF2B5EF4-FFF2-40B4-BE49-F238E27FC236}">
                <a16:creationId xmlns=""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4" name="Segnaposto testo 40">
            <a:extLst>
              <a:ext uri="{FF2B5EF4-FFF2-40B4-BE49-F238E27FC236}">
                <a16:creationId xmlns="" xmlns:a16="http://schemas.microsoft.com/office/drawing/2014/main" id="{2E228B39-E69E-4928-A3B9-E0820CF9C197}"/>
              </a:ext>
            </a:extLst>
          </p:cNvPr>
          <p:cNvSpPr>
            <a:spLocks noGrp="1"/>
          </p:cNvSpPr>
          <p:nvPr>
            <p:ph type="body" sz="quarter" idx="49"/>
          </p:nvPr>
        </p:nvSpPr>
        <p:spPr>
          <a:xfrm>
            <a:off x="838206" y="1893552"/>
            <a:ext cx="5220000" cy="343264"/>
          </a:xfrm>
        </p:spPr>
        <p:txBody>
          <a:bodyPr rIns="0" rtlCol="0">
            <a:noAutofit/>
          </a:bodyPr>
          <a:lstStyle>
            <a:lvl1pPr marL="0" indent="0">
              <a:lnSpc>
                <a:spcPct val="100000"/>
              </a:lnSpc>
              <a:spcBef>
                <a:spcPts val="600"/>
              </a:spcBef>
              <a:buNone/>
              <a:defRPr sz="2400" b="1" i="0">
                <a:solidFill>
                  <a:srgbClr val="9D0000"/>
                </a:solidFill>
                <a:latin typeface="+mj-lt"/>
              </a:defRPr>
            </a:lvl1pPr>
            <a:lvl2pPr marL="457200" indent="0">
              <a:buNone/>
              <a:defRPr/>
            </a:lvl2pPr>
          </a:lstStyle>
          <a:p>
            <a:pPr lvl="0" rtl="0"/>
            <a:r>
              <a:rPr lang="it-IT" smtClean="0"/>
              <a:t>Fare clic per modificare stili del testo dello schema</a:t>
            </a:r>
          </a:p>
        </p:txBody>
      </p:sp>
      <p:sp>
        <p:nvSpPr>
          <p:cNvPr id="20" name="Segnaposto testo 40">
            <a:extLst>
              <a:ext uri="{FF2B5EF4-FFF2-40B4-BE49-F238E27FC236}">
                <a16:creationId xmlns="" xmlns:a16="http://schemas.microsoft.com/office/drawing/2014/main" id="{DB13281D-9A7C-4ED9-86E0-B903E8AE724B}"/>
              </a:ext>
            </a:extLst>
          </p:cNvPr>
          <p:cNvSpPr>
            <a:spLocks noGrp="1"/>
          </p:cNvSpPr>
          <p:nvPr>
            <p:ph type="body" sz="quarter" idx="52"/>
          </p:nvPr>
        </p:nvSpPr>
        <p:spPr>
          <a:xfrm>
            <a:off x="6133806" y="1893552"/>
            <a:ext cx="5220000" cy="343264"/>
          </a:xfrm>
        </p:spPr>
        <p:txBody>
          <a:bodyPr rIns="0" rtlCol="0">
            <a:noAutofit/>
          </a:bodyPr>
          <a:lstStyle>
            <a:lvl1pPr marL="0" indent="0">
              <a:lnSpc>
                <a:spcPct val="100000"/>
              </a:lnSpc>
              <a:spcBef>
                <a:spcPts val="600"/>
              </a:spcBef>
              <a:buNone/>
              <a:defRPr sz="2400" b="1" i="0">
                <a:solidFill>
                  <a:srgbClr val="9D0000"/>
                </a:solidFill>
                <a:latin typeface="+mj-lt"/>
              </a:defRPr>
            </a:lvl1pPr>
            <a:lvl2pPr marL="457200" indent="0">
              <a:buNone/>
              <a:defRPr/>
            </a:lvl2pPr>
          </a:lstStyle>
          <a:p>
            <a:pPr lvl="0" rtl="0"/>
            <a:r>
              <a:rPr lang="it-IT" smtClean="0"/>
              <a:t>Fare clic per modificare stili del testo dello schema</a:t>
            </a:r>
          </a:p>
        </p:txBody>
      </p:sp>
      <p:sp>
        <p:nvSpPr>
          <p:cNvPr id="21" name="Segnaposto immagine 2">
            <a:extLst>
              <a:ext uri="{FF2B5EF4-FFF2-40B4-BE49-F238E27FC236}">
                <a16:creationId xmlns="" xmlns:a16="http://schemas.microsoft.com/office/drawing/2014/main" id="{F2ACB6B7-AA9C-4400-AE52-4698E1110F22}"/>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smtClean="0"/>
              <a:t>Fare clic sull'icona per inserire un'immagine</a:t>
            </a:r>
            <a:endParaRPr lang="it-IT"/>
          </a:p>
        </p:txBody>
      </p:sp>
      <p:sp>
        <p:nvSpPr>
          <p:cNvPr id="16" name="Segnaposto contenuto 2">
            <a:extLst>
              <a:ext uri="{FF2B5EF4-FFF2-40B4-BE49-F238E27FC236}">
                <a16:creationId xmlns="" xmlns:a16="http://schemas.microsoft.com/office/drawing/2014/main" id="{609833F7-F057-48CB-9D76-2CA2BC07E553}"/>
              </a:ext>
            </a:extLst>
          </p:cNvPr>
          <p:cNvSpPr>
            <a:spLocks noGrp="1"/>
          </p:cNvSpPr>
          <p:nvPr>
            <p:ph sz="half" idx="57"/>
          </p:nvPr>
        </p:nvSpPr>
        <p:spPr>
          <a:xfrm>
            <a:off x="6133806" y="2299110"/>
            <a:ext cx="5220000" cy="3267502"/>
          </a:xfrm>
        </p:spPr>
        <p:txBody>
          <a:bodyPr rtlCol="0">
            <a:normAutofit/>
          </a:bodyPr>
          <a:lstStyle>
            <a:lvl1pPr marL="0" indent="0">
              <a:lnSpc>
                <a:spcPct val="100000"/>
              </a:lnSpc>
              <a:spcBef>
                <a:spcPts val="600"/>
              </a:spcBef>
              <a:buClr>
                <a:srgbClr val="9D0000"/>
              </a:buClr>
              <a:buFont typeface="Arial" panose="020B0604020202020204" pitchFamily="34" charset="0"/>
              <a:buNone/>
              <a:defRPr sz="1600" i="0">
                <a:solidFill>
                  <a:schemeClr val="tx2"/>
                </a:solidFill>
              </a:defRPr>
            </a:lvl1pPr>
          </a:lstStyle>
          <a:p>
            <a:pPr lvl="0" rtl="0"/>
            <a:r>
              <a:rPr lang="it-IT" smtClean="0"/>
              <a:t>Fare clic per modificare stili del testo dello schema</a:t>
            </a:r>
          </a:p>
        </p:txBody>
      </p:sp>
    </p:spTree>
    <p:extLst>
      <p:ext uri="{BB962C8B-B14F-4D97-AF65-F5344CB8AC3E}">
        <p14:creationId xmlns:p14="http://schemas.microsoft.com/office/powerpoint/2010/main" val="3847814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quenza temporale">
    <p:spTree>
      <p:nvGrpSpPr>
        <p:cNvPr id="1" name=""/>
        <p:cNvGrpSpPr/>
        <p:nvPr/>
      </p:nvGrpSpPr>
      <p:grpSpPr>
        <a:xfrm>
          <a:off x="0" y="0"/>
          <a:ext cx="0" cy="0"/>
          <a:chOff x="0" y="0"/>
          <a:chExt cx="0" cy="0"/>
        </a:xfrm>
      </p:grpSpPr>
      <p:sp>
        <p:nvSpPr>
          <p:cNvPr id="42" name="Rettangolo 41" descr="Macchia pennellata">
            <a:extLst>
              <a:ext uri="{FF2B5EF4-FFF2-40B4-BE49-F238E27FC236}">
                <a16:creationId xmlns="" xmlns:a16="http://schemas.microsoft.com/office/drawing/2014/main" id="{5E9B7E8C-EA81-4F11-B6B4-4C6D0883E361}"/>
              </a:ext>
            </a:extLst>
          </p:cNvPr>
          <p:cNvSpPr/>
          <p:nvPr userDrawn="1"/>
        </p:nvSpPr>
        <p:spPr>
          <a:xfrm>
            <a:off x="0" y="2554816"/>
            <a:ext cx="12192000" cy="1033272"/>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l="-2613" t="-436" r="-2613"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cxnSp>
        <p:nvCxnSpPr>
          <p:cNvPr id="49" name="Connettore diritto 48">
            <a:extLst>
              <a:ext uri="{FF2B5EF4-FFF2-40B4-BE49-F238E27FC236}">
                <a16:creationId xmlns="" xmlns:a16="http://schemas.microsoft.com/office/drawing/2014/main" id="{A22D2062-91DE-4F9D-8979-5E7B70BB4D5C}"/>
              </a:ext>
            </a:extLst>
          </p:cNvPr>
          <p:cNvCxnSpPr/>
          <p:nvPr userDrawn="1"/>
        </p:nvCxnSpPr>
        <p:spPr>
          <a:xfrm>
            <a:off x="1430172" y="3058752"/>
            <a:ext cx="886825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6" name="Ovale 45">
            <a:extLst>
              <a:ext uri="{FF2B5EF4-FFF2-40B4-BE49-F238E27FC236}">
                <a16:creationId xmlns="" xmlns:a16="http://schemas.microsoft.com/office/drawing/2014/main" id="{4EB635A0-8647-462E-8EFA-7972F5298BA4}"/>
              </a:ext>
            </a:extLst>
          </p:cNvPr>
          <p:cNvSpPr/>
          <p:nvPr userDrawn="1"/>
        </p:nvSpPr>
        <p:spPr>
          <a:xfrm>
            <a:off x="7728076" y="2515014"/>
            <a:ext cx="1105200" cy="11052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a:p>
        </p:txBody>
      </p:sp>
      <p:sp>
        <p:nvSpPr>
          <p:cNvPr id="47" name="Ovale 46">
            <a:extLst>
              <a:ext uri="{FF2B5EF4-FFF2-40B4-BE49-F238E27FC236}">
                <a16:creationId xmlns="" xmlns:a16="http://schemas.microsoft.com/office/drawing/2014/main" id="{85070A80-8F0E-4B18-B219-F60856841BC5}"/>
              </a:ext>
            </a:extLst>
          </p:cNvPr>
          <p:cNvSpPr/>
          <p:nvPr userDrawn="1"/>
        </p:nvSpPr>
        <p:spPr>
          <a:xfrm>
            <a:off x="5541531" y="2515014"/>
            <a:ext cx="1105200" cy="11052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a:p>
        </p:txBody>
      </p:sp>
      <p:sp>
        <p:nvSpPr>
          <p:cNvPr id="48" name="Ovale 47">
            <a:extLst>
              <a:ext uri="{FF2B5EF4-FFF2-40B4-BE49-F238E27FC236}">
                <a16:creationId xmlns="" xmlns:a16="http://schemas.microsoft.com/office/drawing/2014/main" id="{ECAA45C4-93C9-4DB5-B9C6-4767D32E7D4F}"/>
              </a:ext>
            </a:extLst>
          </p:cNvPr>
          <p:cNvSpPr/>
          <p:nvPr userDrawn="1"/>
        </p:nvSpPr>
        <p:spPr>
          <a:xfrm>
            <a:off x="3354987" y="2515014"/>
            <a:ext cx="1105200" cy="11052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a:p>
        </p:txBody>
      </p:sp>
      <p:sp>
        <p:nvSpPr>
          <p:cNvPr id="45" name="Ovale 44">
            <a:extLst>
              <a:ext uri="{FF2B5EF4-FFF2-40B4-BE49-F238E27FC236}">
                <a16:creationId xmlns="" xmlns:a16="http://schemas.microsoft.com/office/drawing/2014/main" id="{E5C9AF58-99E9-4922-BA5A-693C45628310}"/>
              </a:ext>
            </a:extLst>
          </p:cNvPr>
          <p:cNvSpPr/>
          <p:nvPr userDrawn="1"/>
        </p:nvSpPr>
        <p:spPr>
          <a:xfrm>
            <a:off x="9914620" y="2515014"/>
            <a:ext cx="1105200" cy="11052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a:p>
        </p:txBody>
      </p:sp>
      <p:sp>
        <p:nvSpPr>
          <p:cNvPr id="43" name="Ovale 42">
            <a:extLst>
              <a:ext uri="{FF2B5EF4-FFF2-40B4-BE49-F238E27FC236}">
                <a16:creationId xmlns="" xmlns:a16="http://schemas.microsoft.com/office/drawing/2014/main" id="{71CAE0A3-2A25-4785-8E62-7CAA552DB48C}"/>
              </a:ext>
            </a:extLst>
          </p:cNvPr>
          <p:cNvSpPr/>
          <p:nvPr userDrawn="1"/>
        </p:nvSpPr>
        <p:spPr>
          <a:xfrm>
            <a:off x="1168442" y="2515014"/>
            <a:ext cx="1105200" cy="11052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a:p>
        </p:txBody>
      </p:sp>
      <p:sp>
        <p:nvSpPr>
          <p:cNvPr id="2" name="Titolo 1">
            <a:extLst>
              <a:ext uri="{FF2B5EF4-FFF2-40B4-BE49-F238E27FC236}">
                <a16:creationId xmlns=""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rtlCol="0" anchor="b" anchorCtr="0"/>
          <a:lstStyle>
            <a:lvl1pPr algn="ctr">
              <a:lnSpc>
                <a:spcPct val="70000"/>
              </a:lnSpc>
              <a:defRPr>
                <a:solidFill>
                  <a:schemeClr val="tx1"/>
                </a:solidFill>
              </a:defRPr>
            </a:lvl1pPr>
          </a:lstStyle>
          <a:p>
            <a:pPr rtl="0"/>
            <a:r>
              <a:rPr lang="it-IT" dirty="0"/>
              <a:t>FARE CLIC PER MODIFICARE LO STILE DEL TITOLO</a:t>
            </a:r>
          </a:p>
        </p:txBody>
      </p:sp>
      <p:sp>
        <p:nvSpPr>
          <p:cNvPr id="5" name="Segnaposto data 4">
            <a:extLst>
              <a:ext uri="{FF2B5EF4-FFF2-40B4-BE49-F238E27FC236}">
                <a16:creationId xmlns="" xmlns:a16="http://schemas.microsoft.com/office/drawing/2014/main" id="{F8784BEA-5E31-4B76-8435-68BD500D0BF5}"/>
              </a:ext>
            </a:extLst>
          </p:cNvPr>
          <p:cNvSpPr>
            <a:spLocks noGrp="1"/>
          </p:cNvSpPr>
          <p:nvPr>
            <p:ph type="dt" sz="half" idx="10"/>
          </p:nvPr>
        </p:nvSpPr>
        <p:spPr/>
        <p:txBody>
          <a:bodyPr rtlCol="0"/>
          <a:lstStyle>
            <a:lvl1pPr>
              <a:defRPr/>
            </a:lvl1pPr>
          </a:lstStyle>
          <a:p>
            <a:fld id="{F0026AD3-7262-43A8-A80E-7DE35CF6E63F}" type="datetime1">
              <a:rPr lang="it-IT" smtClean="0"/>
              <a:pPr/>
              <a:t>27/06/2019</a:t>
            </a:fld>
            <a:endParaRPr lang="it-IT"/>
          </a:p>
        </p:txBody>
      </p:sp>
      <p:sp>
        <p:nvSpPr>
          <p:cNvPr id="6" name="Segnaposto piè di pagina 5">
            <a:extLst>
              <a:ext uri="{FF2B5EF4-FFF2-40B4-BE49-F238E27FC236}">
                <a16:creationId xmlns="" xmlns:a16="http://schemas.microsoft.com/office/drawing/2014/main" id="{E419BEDD-A744-40CE-9FA6-391AD6FC33CD}"/>
              </a:ext>
            </a:extLst>
          </p:cNvPr>
          <p:cNvSpPr>
            <a:spLocks noGrp="1"/>
          </p:cNvSpPr>
          <p:nvPr>
            <p:ph type="ftr" sz="quarter" idx="11"/>
          </p:nvPr>
        </p:nvSpPr>
        <p:spPr/>
        <p:txBody>
          <a:bodyPr rtlCol="0"/>
          <a:lstStyle/>
          <a:p>
            <a:pPr rtl="0"/>
            <a:endParaRPr lang="it-IT"/>
          </a:p>
        </p:txBody>
      </p:sp>
      <p:sp>
        <p:nvSpPr>
          <p:cNvPr id="7" name="Segnaposto numero diapositiva 6">
            <a:extLst>
              <a:ext uri="{FF2B5EF4-FFF2-40B4-BE49-F238E27FC236}">
                <a16:creationId xmlns="" xmlns:a16="http://schemas.microsoft.com/office/drawing/2014/main" id="{C093815F-F490-4307-9E87-AAF436C71A68}"/>
              </a:ext>
            </a:extLst>
          </p:cNvPr>
          <p:cNvSpPr>
            <a:spLocks noGrp="1"/>
          </p:cNvSpPr>
          <p:nvPr>
            <p:ph type="sldNum" sz="quarter" idx="12"/>
          </p:nvPr>
        </p:nvSpPr>
        <p:spPr/>
        <p:txBody>
          <a:bodyPr rtlCol="0"/>
          <a:lstStyle/>
          <a:p>
            <a:pPr rtl="0"/>
            <a:fld id="{F470E458-E7C2-4395-B75D-476A174CEE45}" type="slidenum">
              <a:rPr lang="it-IT" smtClean="0"/>
              <a:t>‹N›</a:t>
            </a:fld>
            <a:endParaRPr lang="it-IT"/>
          </a:p>
        </p:txBody>
      </p:sp>
      <p:cxnSp>
        <p:nvCxnSpPr>
          <p:cNvPr id="9" name="Connettore diritto 8">
            <a:extLst>
              <a:ext uri="{FF2B5EF4-FFF2-40B4-BE49-F238E27FC236}">
                <a16:creationId xmlns=""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0" name="Sottotitolo 2">
            <a:extLst>
              <a:ext uri="{FF2B5EF4-FFF2-40B4-BE49-F238E27FC236}">
                <a16:creationId xmlns="" xmlns:a16="http://schemas.microsoft.com/office/drawing/2014/main" id="{A617DA88-4765-4225-9C56-CD0FFD9D7673}"/>
              </a:ext>
            </a:extLst>
          </p:cNvPr>
          <p:cNvSpPr>
            <a:spLocks noGrp="1"/>
          </p:cNvSpPr>
          <p:nvPr>
            <p:ph type="subTitle" idx="15"/>
          </p:nvPr>
        </p:nvSpPr>
        <p:spPr>
          <a:xfrm>
            <a:off x="838200" y="1632332"/>
            <a:ext cx="10515600" cy="526312"/>
          </a:xfrm>
        </p:spPr>
        <p:txBody>
          <a:bodyPr rtlCol="0"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smtClean="0"/>
              <a:t>Fare clic per modificare lo stile del sottotitolo dello schema</a:t>
            </a:r>
            <a:endParaRPr lang="it-IT" dirty="0"/>
          </a:p>
        </p:txBody>
      </p:sp>
      <p:sp>
        <p:nvSpPr>
          <p:cNvPr id="21" name="Segnaposto immagine 2">
            <a:extLst>
              <a:ext uri="{FF2B5EF4-FFF2-40B4-BE49-F238E27FC236}">
                <a16:creationId xmlns="" xmlns:a16="http://schemas.microsoft.com/office/drawing/2014/main" id="{F2ACB6B7-AA9C-4400-AE52-4698E1110F22}"/>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smtClean="0"/>
              <a:t>Fare clic sull'icona per inserire un'immagine</a:t>
            </a:r>
            <a:endParaRPr lang="it-IT"/>
          </a:p>
        </p:txBody>
      </p:sp>
      <p:sp>
        <p:nvSpPr>
          <p:cNvPr id="15" name="Segnaposto testo 3">
            <a:extLst>
              <a:ext uri="{FF2B5EF4-FFF2-40B4-BE49-F238E27FC236}">
                <a16:creationId xmlns="" xmlns:a16="http://schemas.microsoft.com/office/drawing/2014/main" id="{EE24F90E-9639-47BA-B2B5-44308E98E5FF}"/>
              </a:ext>
            </a:extLst>
          </p:cNvPr>
          <p:cNvSpPr>
            <a:spLocks noGrp="1"/>
          </p:cNvSpPr>
          <p:nvPr>
            <p:ph type="body" sz="half" idx="2"/>
          </p:nvPr>
        </p:nvSpPr>
        <p:spPr>
          <a:xfrm>
            <a:off x="859129" y="4083690"/>
            <a:ext cx="1728216" cy="1336467"/>
          </a:xfrm>
        </p:spPr>
        <p:txBody>
          <a:bodyPr rtlCol="0">
            <a:normAutofit/>
          </a:bodyPr>
          <a:lstStyle>
            <a:lvl1pPr marL="0" indent="0" algn="ctr">
              <a:lnSpc>
                <a:spcPct val="100000"/>
              </a:lnSpc>
              <a:spcBef>
                <a:spcPts val="600"/>
              </a:spcBef>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17" name="Segnaposto testo 3">
            <a:extLst>
              <a:ext uri="{FF2B5EF4-FFF2-40B4-BE49-F238E27FC236}">
                <a16:creationId xmlns="" xmlns:a16="http://schemas.microsoft.com/office/drawing/2014/main" id="{80E9425A-8D87-4F85-AA5A-B875BC11159E}"/>
              </a:ext>
            </a:extLst>
          </p:cNvPr>
          <p:cNvSpPr>
            <a:spLocks noGrp="1"/>
          </p:cNvSpPr>
          <p:nvPr>
            <p:ph type="body" sz="half" idx="34" hasCustomPrompt="1"/>
          </p:nvPr>
        </p:nvSpPr>
        <p:spPr>
          <a:xfrm>
            <a:off x="859128" y="3734003"/>
            <a:ext cx="1728216" cy="375509"/>
          </a:xfrm>
        </p:spPr>
        <p:txBody>
          <a:bodyPr rtlCol="0" anchor="b" anchorCtr="0">
            <a:normAutofit/>
          </a:bodyPr>
          <a:lstStyle>
            <a:lvl1pPr marL="0" indent="0" algn="ctr">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Testo dello schema</a:t>
            </a:r>
          </a:p>
        </p:txBody>
      </p:sp>
      <p:sp>
        <p:nvSpPr>
          <p:cNvPr id="18" name="Segnaposto testo 3">
            <a:extLst>
              <a:ext uri="{FF2B5EF4-FFF2-40B4-BE49-F238E27FC236}">
                <a16:creationId xmlns="" xmlns:a16="http://schemas.microsoft.com/office/drawing/2014/main" id="{AAC62CEF-A7CC-4E5C-8E98-48ACBCE01C9F}"/>
              </a:ext>
            </a:extLst>
          </p:cNvPr>
          <p:cNvSpPr>
            <a:spLocks noGrp="1"/>
          </p:cNvSpPr>
          <p:nvPr>
            <p:ph type="body" sz="half" idx="42" hasCustomPrompt="1"/>
          </p:nvPr>
        </p:nvSpPr>
        <p:spPr>
          <a:xfrm>
            <a:off x="1167830" y="2849708"/>
            <a:ext cx="1106424" cy="314428"/>
          </a:xfrm>
        </p:spPr>
        <p:txBody>
          <a:bodyPr rtlCol="0">
            <a:noAutofit/>
          </a:bodyPr>
          <a:lstStyle>
            <a:lvl1pPr marL="0" indent="0" algn="ctr">
              <a:spcBef>
                <a:spcPts val="600"/>
              </a:spcBef>
              <a:buNone/>
              <a:defRPr lang="en-US" sz="2200" b="1" i="0"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ANNO</a:t>
            </a:r>
          </a:p>
        </p:txBody>
      </p:sp>
      <p:sp>
        <p:nvSpPr>
          <p:cNvPr id="19" name="Segnaposto testo 3">
            <a:extLst>
              <a:ext uri="{FF2B5EF4-FFF2-40B4-BE49-F238E27FC236}">
                <a16:creationId xmlns="" xmlns:a16="http://schemas.microsoft.com/office/drawing/2014/main" id="{809AFEDE-B5E4-4DBC-BBB4-A12825A2C863}"/>
              </a:ext>
            </a:extLst>
          </p:cNvPr>
          <p:cNvSpPr>
            <a:spLocks noGrp="1"/>
          </p:cNvSpPr>
          <p:nvPr>
            <p:ph type="body" sz="half" idx="43" hasCustomPrompt="1"/>
          </p:nvPr>
        </p:nvSpPr>
        <p:spPr>
          <a:xfrm>
            <a:off x="1167830" y="3092621"/>
            <a:ext cx="1106424" cy="314427"/>
          </a:xfrm>
        </p:spPr>
        <p:txBody>
          <a:bodyPr rtlCol="0">
            <a:noAutofit/>
          </a:bodyPr>
          <a:lstStyle>
            <a:lvl1pPr marL="0" indent="0" algn="ctr">
              <a:spcBef>
                <a:spcPts val="600"/>
              </a:spcBef>
              <a:buNone/>
              <a:defRPr lang="en-US" sz="2000" b="0" i="0" kern="1200" dirty="0" smtClean="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mese</a:t>
            </a:r>
          </a:p>
        </p:txBody>
      </p:sp>
      <p:sp>
        <p:nvSpPr>
          <p:cNvPr id="23" name="Segnaposto testo 3">
            <a:extLst>
              <a:ext uri="{FF2B5EF4-FFF2-40B4-BE49-F238E27FC236}">
                <a16:creationId xmlns="" xmlns:a16="http://schemas.microsoft.com/office/drawing/2014/main" id="{C655C2FA-4FE8-4A41-80BA-4F216DED3B33}"/>
              </a:ext>
            </a:extLst>
          </p:cNvPr>
          <p:cNvSpPr>
            <a:spLocks noGrp="1"/>
          </p:cNvSpPr>
          <p:nvPr>
            <p:ph type="body" sz="half" idx="48" hasCustomPrompt="1"/>
          </p:nvPr>
        </p:nvSpPr>
        <p:spPr>
          <a:xfrm>
            <a:off x="9914008" y="2827850"/>
            <a:ext cx="1106424" cy="314428"/>
          </a:xfrm>
        </p:spPr>
        <p:txBody>
          <a:bodyPr rtlCol="0">
            <a:noAutofit/>
          </a:bodyPr>
          <a:lstStyle>
            <a:lvl1pPr marL="0" indent="0" algn="ctr">
              <a:spcBef>
                <a:spcPts val="600"/>
              </a:spcBef>
              <a:buNone/>
              <a:defRPr lang="en-US" sz="2200" b="1" i="0"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ANNO</a:t>
            </a:r>
          </a:p>
        </p:txBody>
      </p:sp>
      <p:sp>
        <p:nvSpPr>
          <p:cNvPr id="24" name="Segnaposto testo 3">
            <a:extLst>
              <a:ext uri="{FF2B5EF4-FFF2-40B4-BE49-F238E27FC236}">
                <a16:creationId xmlns="" xmlns:a16="http://schemas.microsoft.com/office/drawing/2014/main" id="{EF847E62-5CE2-45BE-A885-8D6CB5A97161}"/>
              </a:ext>
            </a:extLst>
          </p:cNvPr>
          <p:cNvSpPr>
            <a:spLocks noGrp="1"/>
          </p:cNvSpPr>
          <p:nvPr>
            <p:ph type="body" sz="half" idx="49" hasCustomPrompt="1"/>
          </p:nvPr>
        </p:nvSpPr>
        <p:spPr>
          <a:xfrm>
            <a:off x="9914008" y="3070763"/>
            <a:ext cx="1106424" cy="314427"/>
          </a:xfrm>
        </p:spPr>
        <p:txBody>
          <a:bodyPr rtlCol="0">
            <a:noAutofit/>
          </a:bodyPr>
          <a:lstStyle>
            <a:lvl1pPr marL="0" indent="0" algn="ctr">
              <a:spcBef>
                <a:spcPts val="600"/>
              </a:spcBef>
              <a:buNone/>
              <a:defRPr lang="en-US" sz="2000" b="0" i="0" kern="1200" dirty="0" smtClean="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mese</a:t>
            </a:r>
          </a:p>
        </p:txBody>
      </p:sp>
      <p:sp>
        <p:nvSpPr>
          <p:cNvPr id="26" name="Segnaposto testo 3">
            <a:extLst>
              <a:ext uri="{FF2B5EF4-FFF2-40B4-BE49-F238E27FC236}">
                <a16:creationId xmlns="" xmlns:a16="http://schemas.microsoft.com/office/drawing/2014/main" id="{E9700CBF-AC90-4C6B-B28B-6070D7F4D171}"/>
              </a:ext>
            </a:extLst>
          </p:cNvPr>
          <p:cNvSpPr>
            <a:spLocks noGrp="1"/>
          </p:cNvSpPr>
          <p:nvPr>
            <p:ph type="body" sz="half" idx="50" hasCustomPrompt="1"/>
          </p:nvPr>
        </p:nvSpPr>
        <p:spPr>
          <a:xfrm>
            <a:off x="3354375" y="2849708"/>
            <a:ext cx="1106424" cy="314428"/>
          </a:xfrm>
        </p:spPr>
        <p:txBody>
          <a:bodyPr rtlCol="0">
            <a:noAutofit/>
          </a:bodyPr>
          <a:lstStyle>
            <a:lvl1pPr marL="0" indent="0" algn="ctr">
              <a:spcBef>
                <a:spcPts val="600"/>
              </a:spcBef>
              <a:buNone/>
              <a:defRPr lang="en-US" sz="2200" b="1" i="0"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ANNO</a:t>
            </a:r>
          </a:p>
        </p:txBody>
      </p:sp>
      <p:sp>
        <p:nvSpPr>
          <p:cNvPr id="27" name="Segnaposto testo 3">
            <a:extLst>
              <a:ext uri="{FF2B5EF4-FFF2-40B4-BE49-F238E27FC236}">
                <a16:creationId xmlns="" xmlns:a16="http://schemas.microsoft.com/office/drawing/2014/main" id="{14A999B7-5760-4B03-8394-F38F76320714}"/>
              </a:ext>
            </a:extLst>
          </p:cNvPr>
          <p:cNvSpPr>
            <a:spLocks noGrp="1"/>
          </p:cNvSpPr>
          <p:nvPr>
            <p:ph type="body" sz="half" idx="51" hasCustomPrompt="1"/>
          </p:nvPr>
        </p:nvSpPr>
        <p:spPr>
          <a:xfrm>
            <a:off x="3354375" y="3092621"/>
            <a:ext cx="1106424" cy="314427"/>
          </a:xfrm>
        </p:spPr>
        <p:txBody>
          <a:bodyPr rtlCol="0">
            <a:noAutofit/>
          </a:bodyPr>
          <a:lstStyle>
            <a:lvl1pPr marL="0" indent="0" algn="ctr">
              <a:spcBef>
                <a:spcPts val="600"/>
              </a:spcBef>
              <a:buNone/>
              <a:defRPr lang="en-US" sz="2000" b="0" i="0" kern="1200" dirty="0" smtClean="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mese</a:t>
            </a:r>
          </a:p>
        </p:txBody>
      </p:sp>
      <p:sp>
        <p:nvSpPr>
          <p:cNvPr id="29" name="Segnaposto testo 3">
            <a:extLst>
              <a:ext uri="{FF2B5EF4-FFF2-40B4-BE49-F238E27FC236}">
                <a16:creationId xmlns="" xmlns:a16="http://schemas.microsoft.com/office/drawing/2014/main" id="{F0F3187D-7DB1-4719-9F22-A55C5CEB6E7B}"/>
              </a:ext>
            </a:extLst>
          </p:cNvPr>
          <p:cNvSpPr>
            <a:spLocks noGrp="1"/>
          </p:cNvSpPr>
          <p:nvPr>
            <p:ph type="body" sz="half" idx="52" hasCustomPrompt="1"/>
          </p:nvPr>
        </p:nvSpPr>
        <p:spPr>
          <a:xfrm>
            <a:off x="5540919" y="2849708"/>
            <a:ext cx="1106424" cy="314428"/>
          </a:xfrm>
        </p:spPr>
        <p:txBody>
          <a:bodyPr rtlCol="0">
            <a:noAutofit/>
          </a:bodyPr>
          <a:lstStyle>
            <a:lvl1pPr marL="0" indent="0" algn="ctr">
              <a:spcBef>
                <a:spcPts val="600"/>
              </a:spcBef>
              <a:buNone/>
              <a:defRPr lang="en-US" sz="2200" b="1" i="0"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ANNO</a:t>
            </a:r>
          </a:p>
        </p:txBody>
      </p:sp>
      <p:sp>
        <p:nvSpPr>
          <p:cNvPr id="30" name="Segnaposto testo 3">
            <a:extLst>
              <a:ext uri="{FF2B5EF4-FFF2-40B4-BE49-F238E27FC236}">
                <a16:creationId xmlns="" xmlns:a16="http://schemas.microsoft.com/office/drawing/2014/main" id="{FC11D98A-051A-491B-9B80-2EFB0B103E76}"/>
              </a:ext>
            </a:extLst>
          </p:cNvPr>
          <p:cNvSpPr>
            <a:spLocks noGrp="1"/>
          </p:cNvSpPr>
          <p:nvPr>
            <p:ph type="body" sz="half" idx="53" hasCustomPrompt="1"/>
          </p:nvPr>
        </p:nvSpPr>
        <p:spPr>
          <a:xfrm>
            <a:off x="5540919" y="3092621"/>
            <a:ext cx="1106424" cy="314427"/>
          </a:xfrm>
        </p:spPr>
        <p:txBody>
          <a:bodyPr rtlCol="0">
            <a:noAutofit/>
          </a:bodyPr>
          <a:lstStyle>
            <a:lvl1pPr marL="0" indent="0" algn="ctr">
              <a:spcBef>
                <a:spcPts val="600"/>
              </a:spcBef>
              <a:buNone/>
              <a:defRPr lang="en-US" sz="2000" b="0" i="0" kern="1200" dirty="0" smtClean="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mese</a:t>
            </a:r>
          </a:p>
        </p:txBody>
      </p:sp>
      <p:sp>
        <p:nvSpPr>
          <p:cNvPr id="32" name="Segnaposto testo 3">
            <a:extLst>
              <a:ext uri="{FF2B5EF4-FFF2-40B4-BE49-F238E27FC236}">
                <a16:creationId xmlns="" xmlns:a16="http://schemas.microsoft.com/office/drawing/2014/main" id="{7F4211FC-A6F2-4AFA-9F30-FD13CEAAC5A0}"/>
              </a:ext>
            </a:extLst>
          </p:cNvPr>
          <p:cNvSpPr>
            <a:spLocks noGrp="1"/>
          </p:cNvSpPr>
          <p:nvPr>
            <p:ph type="body" sz="half" idx="54" hasCustomPrompt="1"/>
          </p:nvPr>
        </p:nvSpPr>
        <p:spPr>
          <a:xfrm>
            <a:off x="7727464" y="2849708"/>
            <a:ext cx="1106424" cy="314428"/>
          </a:xfrm>
        </p:spPr>
        <p:txBody>
          <a:bodyPr rtlCol="0">
            <a:noAutofit/>
          </a:bodyPr>
          <a:lstStyle>
            <a:lvl1pPr marL="0" indent="0" algn="ctr">
              <a:spcBef>
                <a:spcPts val="600"/>
              </a:spcBef>
              <a:buNone/>
              <a:defRPr lang="en-US" sz="2200" b="1" i="0"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ANNO</a:t>
            </a:r>
          </a:p>
        </p:txBody>
      </p:sp>
      <p:sp>
        <p:nvSpPr>
          <p:cNvPr id="33" name="Segnaposto testo 3">
            <a:extLst>
              <a:ext uri="{FF2B5EF4-FFF2-40B4-BE49-F238E27FC236}">
                <a16:creationId xmlns="" xmlns:a16="http://schemas.microsoft.com/office/drawing/2014/main" id="{D3931DEC-CD0C-4B70-8E1E-036122C0484A}"/>
              </a:ext>
            </a:extLst>
          </p:cNvPr>
          <p:cNvSpPr>
            <a:spLocks noGrp="1"/>
          </p:cNvSpPr>
          <p:nvPr>
            <p:ph type="body" sz="half" idx="55" hasCustomPrompt="1"/>
          </p:nvPr>
        </p:nvSpPr>
        <p:spPr>
          <a:xfrm>
            <a:off x="7727464" y="3092621"/>
            <a:ext cx="1106424" cy="314427"/>
          </a:xfrm>
        </p:spPr>
        <p:txBody>
          <a:bodyPr rtlCol="0">
            <a:noAutofit/>
          </a:bodyPr>
          <a:lstStyle>
            <a:lvl1pPr marL="0" indent="0" algn="ctr">
              <a:spcBef>
                <a:spcPts val="600"/>
              </a:spcBef>
              <a:buNone/>
              <a:defRPr lang="en-US" sz="2000" b="0" i="0" kern="1200" dirty="0" smtClean="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mese</a:t>
            </a:r>
          </a:p>
        </p:txBody>
      </p:sp>
      <p:sp>
        <p:nvSpPr>
          <p:cNvPr id="34" name="Segnaposto testo 3">
            <a:extLst>
              <a:ext uri="{FF2B5EF4-FFF2-40B4-BE49-F238E27FC236}">
                <a16:creationId xmlns="" xmlns:a16="http://schemas.microsoft.com/office/drawing/2014/main" id="{E45025BC-6529-4F89-87D6-1D94E2C72C6F}"/>
              </a:ext>
            </a:extLst>
          </p:cNvPr>
          <p:cNvSpPr>
            <a:spLocks noGrp="1"/>
          </p:cNvSpPr>
          <p:nvPr>
            <p:ph type="body" sz="half" idx="57"/>
          </p:nvPr>
        </p:nvSpPr>
        <p:spPr>
          <a:xfrm>
            <a:off x="9603105" y="4083690"/>
            <a:ext cx="1728216" cy="1336467"/>
          </a:xfrm>
        </p:spPr>
        <p:txBody>
          <a:bodyPr rtlCol="0">
            <a:normAutofit/>
          </a:bodyPr>
          <a:lstStyle>
            <a:lvl1pPr marL="0" indent="0" algn="ctr">
              <a:lnSpc>
                <a:spcPct val="100000"/>
              </a:lnSpc>
              <a:spcBef>
                <a:spcPts val="600"/>
              </a:spcBef>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35" name="Segnaposto testo 3">
            <a:extLst>
              <a:ext uri="{FF2B5EF4-FFF2-40B4-BE49-F238E27FC236}">
                <a16:creationId xmlns="" xmlns:a16="http://schemas.microsoft.com/office/drawing/2014/main" id="{3CD7F50C-7C74-42DA-AD3A-38EEA8993C5D}"/>
              </a:ext>
            </a:extLst>
          </p:cNvPr>
          <p:cNvSpPr>
            <a:spLocks noGrp="1"/>
          </p:cNvSpPr>
          <p:nvPr>
            <p:ph type="body" sz="half" idx="58" hasCustomPrompt="1"/>
          </p:nvPr>
        </p:nvSpPr>
        <p:spPr>
          <a:xfrm>
            <a:off x="9603104" y="3734003"/>
            <a:ext cx="1728216" cy="375509"/>
          </a:xfrm>
        </p:spPr>
        <p:txBody>
          <a:bodyPr rtlCol="0" anchor="b" anchorCtr="0">
            <a:normAutofit/>
          </a:bodyPr>
          <a:lstStyle>
            <a:lvl1pPr marL="0" indent="0" algn="ctr">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Testo dello schema</a:t>
            </a:r>
          </a:p>
        </p:txBody>
      </p:sp>
      <p:sp>
        <p:nvSpPr>
          <p:cNvPr id="36" name="Segnaposto testo 3">
            <a:extLst>
              <a:ext uri="{FF2B5EF4-FFF2-40B4-BE49-F238E27FC236}">
                <a16:creationId xmlns="" xmlns:a16="http://schemas.microsoft.com/office/drawing/2014/main" id="{6B626BA0-3E25-4C19-9341-736B0E810156}"/>
              </a:ext>
            </a:extLst>
          </p:cNvPr>
          <p:cNvSpPr>
            <a:spLocks noGrp="1"/>
          </p:cNvSpPr>
          <p:nvPr>
            <p:ph type="body" sz="half" idx="59"/>
          </p:nvPr>
        </p:nvSpPr>
        <p:spPr>
          <a:xfrm>
            <a:off x="3045123" y="4083690"/>
            <a:ext cx="1728216" cy="1336467"/>
          </a:xfrm>
        </p:spPr>
        <p:txBody>
          <a:bodyPr rtlCol="0">
            <a:normAutofit/>
          </a:bodyPr>
          <a:lstStyle>
            <a:lvl1pPr marL="0" indent="0" algn="ctr">
              <a:lnSpc>
                <a:spcPct val="100000"/>
              </a:lnSpc>
              <a:spcBef>
                <a:spcPts val="600"/>
              </a:spcBef>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37" name="Segnaposto testo 3">
            <a:extLst>
              <a:ext uri="{FF2B5EF4-FFF2-40B4-BE49-F238E27FC236}">
                <a16:creationId xmlns="" xmlns:a16="http://schemas.microsoft.com/office/drawing/2014/main" id="{71D35746-C7C9-44AF-B36A-AD900B43E000}"/>
              </a:ext>
            </a:extLst>
          </p:cNvPr>
          <p:cNvSpPr>
            <a:spLocks noGrp="1"/>
          </p:cNvSpPr>
          <p:nvPr>
            <p:ph type="body" sz="half" idx="60" hasCustomPrompt="1"/>
          </p:nvPr>
        </p:nvSpPr>
        <p:spPr>
          <a:xfrm>
            <a:off x="3045122" y="3734003"/>
            <a:ext cx="1728216" cy="375509"/>
          </a:xfrm>
        </p:spPr>
        <p:txBody>
          <a:bodyPr rtlCol="0" anchor="b" anchorCtr="0">
            <a:normAutofit/>
          </a:bodyPr>
          <a:lstStyle>
            <a:lvl1pPr marL="0" indent="0" algn="ctr">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Testo dello schema</a:t>
            </a:r>
          </a:p>
        </p:txBody>
      </p:sp>
      <p:sp>
        <p:nvSpPr>
          <p:cNvPr id="38" name="Segnaposto testo 3">
            <a:extLst>
              <a:ext uri="{FF2B5EF4-FFF2-40B4-BE49-F238E27FC236}">
                <a16:creationId xmlns="" xmlns:a16="http://schemas.microsoft.com/office/drawing/2014/main" id="{0DD122A5-3E85-448B-AEF4-916061D337DA}"/>
              </a:ext>
            </a:extLst>
          </p:cNvPr>
          <p:cNvSpPr>
            <a:spLocks noGrp="1"/>
          </p:cNvSpPr>
          <p:nvPr>
            <p:ph type="body" sz="half" idx="61"/>
          </p:nvPr>
        </p:nvSpPr>
        <p:spPr>
          <a:xfrm>
            <a:off x="5231117" y="4083690"/>
            <a:ext cx="1728216" cy="1336467"/>
          </a:xfrm>
        </p:spPr>
        <p:txBody>
          <a:bodyPr rtlCol="0">
            <a:normAutofit/>
          </a:bodyPr>
          <a:lstStyle>
            <a:lvl1pPr marL="0" indent="0" algn="ctr">
              <a:lnSpc>
                <a:spcPct val="100000"/>
              </a:lnSpc>
              <a:spcBef>
                <a:spcPts val="600"/>
              </a:spcBef>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39" name="Segnaposto testo 3">
            <a:extLst>
              <a:ext uri="{FF2B5EF4-FFF2-40B4-BE49-F238E27FC236}">
                <a16:creationId xmlns="" xmlns:a16="http://schemas.microsoft.com/office/drawing/2014/main" id="{458B3ABB-6123-475E-9158-8F0F7E5CB7EA}"/>
              </a:ext>
            </a:extLst>
          </p:cNvPr>
          <p:cNvSpPr>
            <a:spLocks noGrp="1"/>
          </p:cNvSpPr>
          <p:nvPr>
            <p:ph type="body" sz="half" idx="62" hasCustomPrompt="1"/>
          </p:nvPr>
        </p:nvSpPr>
        <p:spPr>
          <a:xfrm>
            <a:off x="5231116" y="3734003"/>
            <a:ext cx="1728216" cy="375509"/>
          </a:xfrm>
        </p:spPr>
        <p:txBody>
          <a:bodyPr rtlCol="0" anchor="b" anchorCtr="0">
            <a:normAutofit/>
          </a:bodyPr>
          <a:lstStyle>
            <a:lvl1pPr marL="0" indent="0" algn="ctr">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Testo dello schema</a:t>
            </a:r>
          </a:p>
        </p:txBody>
      </p:sp>
      <p:sp>
        <p:nvSpPr>
          <p:cNvPr id="40" name="Segnaposto testo 3">
            <a:extLst>
              <a:ext uri="{FF2B5EF4-FFF2-40B4-BE49-F238E27FC236}">
                <a16:creationId xmlns="" xmlns:a16="http://schemas.microsoft.com/office/drawing/2014/main" id="{D3B00581-02A2-4EBF-BF5A-C945D4E1CF1F}"/>
              </a:ext>
            </a:extLst>
          </p:cNvPr>
          <p:cNvSpPr>
            <a:spLocks noGrp="1"/>
          </p:cNvSpPr>
          <p:nvPr>
            <p:ph type="body" sz="half" idx="63"/>
          </p:nvPr>
        </p:nvSpPr>
        <p:spPr>
          <a:xfrm>
            <a:off x="7417111" y="4083690"/>
            <a:ext cx="1728216" cy="1336467"/>
          </a:xfrm>
        </p:spPr>
        <p:txBody>
          <a:bodyPr rtlCol="0">
            <a:normAutofit/>
          </a:bodyPr>
          <a:lstStyle>
            <a:lvl1pPr marL="0" indent="0" algn="ctr">
              <a:lnSpc>
                <a:spcPct val="100000"/>
              </a:lnSpc>
              <a:spcBef>
                <a:spcPts val="600"/>
              </a:spcBef>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41" name="Segnaposto testo 3">
            <a:extLst>
              <a:ext uri="{FF2B5EF4-FFF2-40B4-BE49-F238E27FC236}">
                <a16:creationId xmlns="" xmlns:a16="http://schemas.microsoft.com/office/drawing/2014/main" id="{841B08C8-6479-4E23-9967-D1A97B48518A}"/>
              </a:ext>
            </a:extLst>
          </p:cNvPr>
          <p:cNvSpPr>
            <a:spLocks noGrp="1"/>
          </p:cNvSpPr>
          <p:nvPr>
            <p:ph type="body" sz="half" idx="64" hasCustomPrompt="1"/>
          </p:nvPr>
        </p:nvSpPr>
        <p:spPr>
          <a:xfrm>
            <a:off x="7417110" y="3734003"/>
            <a:ext cx="1728216" cy="375509"/>
          </a:xfrm>
        </p:spPr>
        <p:txBody>
          <a:bodyPr rtlCol="0" anchor="b" anchorCtr="0">
            <a:normAutofit/>
          </a:bodyPr>
          <a:lstStyle>
            <a:lvl1pPr marL="0" indent="0" algn="ctr">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Testo dello schema</a:t>
            </a:r>
          </a:p>
        </p:txBody>
      </p:sp>
    </p:spTree>
    <p:extLst>
      <p:ext uri="{BB962C8B-B14F-4D97-AF65-F5344CB8AC3E}">
        <p14:creationId xmlns:p14="http://schemas.microsoft.com/office/powerpoint/2010/main" val="626631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abella">
    <p:spTree>
      <p:nvGrpSpPr>
        <p:cNvPr id="1" name=""/>
        <p:cNvGrpSpPr/>
        <p:nvPr/>
      </p:nvGrpSpPr>
      <p:grpSpPr>
        <a:xfrm>
          <a:off x="0" y="0"/>
          <a:ext cx="0" cy="0"/>
          <a:chOff x="0" y="0"/>
          <a:chExt cx="0" cy="0"/>
        </a:xfrm>
      </p:grpSpPr>
      <p:sp>
        <p:nvSpPr>
          <p:cNvPr id="3" name="Segnaposto contenuto 2">
            <a:extLst>
              <a:ext uri="{FF2B5EF4-FFF2-40B4-BE49-F238E27FC236}">
                <a16:creationId xmlns="" xmlns:a16="http://schemas.microsoft.com/office/drawing/2014/main" id="{379FEDE1-14F2-46B9-85D8-8B68DB5F2E57}"/>
              </a:ext>
            </a:extLst>
          </p:cNvPr>
          <p:cNvSpPr>
            <a:spLocks noGrp="1"/>
          </p:cNvSpPr>
          <p:nvPr>
            <p:ph sz="half" idx="1"/>
          </p:nvPr>
        </p:nvSpPr>
        <p:spPr>
          <a:xfrm>
            <a:off x="1798360" y="1554169"/>
            <a:ext cx="8595281" cy="4012443"/>
          </a:xfrm>
        </p:spPr>
        <p:txBody>
          <a:bodyPr rtlCol="0">
            <a:normAutofit/>
          </a:bodyPr>
          <a:lstStyle>
            <a:lvl1pPr marL="0" indent="0">
              <a:lnSpc>
                <a:spcPct val="100000"/>
              </a:lnSpc>
              <a:spcBef>
                <a:spcPts val="600"/>
              </a:spcBef>
              <a:buClr>
                <a:srgbClr val="9D0000"/>
              </a:buClr>
              <a:buFont typeface="Arial" panose="020B0604020202020204" pitchFamily="34" charset="0"/>
              <a:buNone/>
              <a:defRPr sz="1600" i="0"/>
            </a:lvl1pPr>
          </a:lstStyle>
          <a:p>
            <a:pPr lvl="0" rtl="0"/>
            <a:r>
              <a:rPr lang="it-IT" smtClean="0"/>
              <a:t>Fare clic per modificare stili del testo dello schema</a:t>
            </a:r>
          </a:p>
        </p:txBody>
      </p:sp>
      <p:sp>
        <p:nvSpPr>
          <p:cNvPr id="2" name="Titolo 1">
            <a:extLst>
              <a:ext uri="{FF2B5EF4-FFF2-40B4-BE49-F238E27FC236}">
                <a16:creationId xmlns=""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rtlCol="0" anchor="b" anchorCtr="0"/>
          <a:lstStyle>
            <a:lvl1pPr algn="ctr">
              <a:lnSpc>
                <a:spcPct val="70000"/>
              </a:lnSpc>
              <a:defRPr/>
            </a:lvl1pPr>
          </a:lstStyle>
          <a:p>
            <a:pPr rtl="0"/>
            <a:r>
              <a:rPr lang="it-IT" dirty="0"/>
              <a:t>FARE CLIC PER MODIFICARE LO STILE DEL TITOLO</a:t>
            </a:r>
          </a:p>
        </p:txBody>
      </p:sp>
      <p:sp>
        <p:nvSpPr>
          <p:cNvPr id="5" name="Segnaposto data 4">
            <a:extLst>
              <a:ext uri="{FF2B5EF4-FFF2-40B4-BE49-F238E27FC236}">
                <a16:creationId xmlns="" xmlns:a16="http://schemas.microsoft.com/office/drawing/2014/main" id="{F8784BEA-5E31-4B76-8435-68BD500D0BF5}"/>
              </a:ext>
            </a:extLst>
          </p:cNvPr>
          <p:cNvSpPr>
            <a:spLocks noGrp="1"/>
          </p:cNvSpPr>
          <p:nvPr>
            <p:ph type="dt" sz="half" idx="10"/>
          </p:nvPr>
        </p:nvSpPr>
        <p:spPr/>
        <p:txBody>
          <a:bodyPr rtlCol="0"/>
          <a:lstStyle>
            <a:lvl1pPr>
              <a:defRPr/>
            </a:lvl1pPr>
          </a:lstStyle>
          <a:p>
            <a:fld id="{420B3079-D65C-41CB-9574-F593CC6A7DAB}" type="datetime1">
              <a:rPr lang="it-IT" smtClean="0"/>
              <a:pPr/>
              <a:t>27/06/2019</a:t>
            </a:fld>
            <a:endParaRPr lang="it-IT"/>
          </a:p>
        </p:txBody>
      </p:sp>
      <p:sp>
        <p:nvSpPr>
          <p:cNvPr id="6" name="Segnaposto piè di pagina 5">
            <a:extLst>
              <a:ext uri="{FF2B5EF4-FFF2-40B4-BE49-F238E27FC236}">
                <a16:creationId xmlns="" xmlns:a16="http://schemas.microsoft.com/office/drawing/2014/main" id="{E419BEDD-A744-40CE-9FA6-391AD6FC33CD}"/>
              </a:ext>
            </a:extLst>
          </p:cNvPr>
          <p:cNvSpPr>
            <a:spLocks noGrp="1"/>
          </p:cNvSpPr>
          <p:nvPr>
            <p:ph type="ftr" sz="quarter" idx="11"/>
          </p:nvPr>
        </p:nvSpPr>
        <p:spPr/>
        <p:txBody>
          <a:bodyPr rtlCol="0"/>
          <a:lstStyle/>
          <a:p>
            <a:pPr rtl="0"/>
            <a:endParaRPr lang="it-IT"/>
          </a:p>
        </p:txBody>
      </p:sp>
      <p:sp>
        <p:nvSpPr>
          <p:cNvPr id="7" name="Segnaposto numero diapositiva 6">
            <a:extLst>
              <a:ext uri="{FF2B5EF4-FFF2-40B4-BE49-F238E27FC236}">
                <a16:creationId xmlns="" xmlns:a16="http://schemas.microsoft.com/office/drawing/2014/main" id="{C093815F-F490-4307-9E87-AAF436C71A68}"/>
              </a:ext>
            </a:extLst>
          </p:cNvPr>
          <p:cNvSpPr>
            <a:spLocks noGrp="1"/>
          </p:cNvSpPr>
          <p:nvPr>
            <p:ph type="sldNum" sz="quarter" idx="12"/>
          </p:nvPr>
        </p:nvSpPr>
        <p:spPr/>
        <p:txBody>
          <a:bodyPr rtlCol="0"/>
          <a:lstStyle/>
          <a:p>
            <a:pPr rtl="0"/>
            <a:fld id="{F470E458-E7C2-4395-B75D-476A174CEE45}" type="slidenum">
              <a:rPr lang="it-IT" smtClean="0"/>
              <a:t>‹N›</a:t>
            </a:fld>
            <a:endParaRPr lang="it-IT"/>
          </a:p>
        </p:txBody>
      </p:sp>
      <p:sp>
        <p:nvSpPr>
          <p:cNvPr id="21" name="Segnaposto immagine 2">
            <a:extLst>
              <a:ext uri="{FF2B5EF4-FFF2-40B4-BE49-F238E27FC236}">
                <a16:creationId xmlns="" xmlns:a16="http://schemas.microsoft.com/office/drawing/2014/main" id="{F2ACB6B7-AA9C-4400-AE52-4698E1110F22}"/>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smtClean="0"/>
              <a:t>Fare clic sull'icona per inserire un'immagine</a:t>
            </a:r>
            <a:endParaRPr lang="it-IT"/>
          </a:p>
        </p:txBody>
      </p:sp>
    </p:spTree>
    <p:extLst>
      <p:ext uri="{BB962C8B-B14F-4D97-AF65-F5344CB8AC3E}">
        <p14:creationId xmlns:p14="http://schemas.microsoft.com/office/powerpoint/2010/main" val="3356244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apositiva del team">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rtlCol="0" anchor="b" anchorCtr="0"/>
          <a:lstStyle>
            <a:lvl1pPr algn="ctr">
              <a:lnSpc>
                <a:spcPct val="70000"/>
              </a:lnSpc>
              <a:defRPr/>
            </a:lvl1pPr>
          </a:lstStyle>
          <a:p>
            <a:pPr rtl="0"/>
            <a:r>
              <a:rPr lang="it-IT" dirty="0"/>
              <a:t>FARE CLIC PER MODIFICARE LO STILE DEL TITOLO</a:t>
            </a:r>
          </a:p>
        </p:txBody>
      </p:sp>
      <p:sp>
        <p:nvSpPr>
          <p:cNvPr id="5" name="Segnaposto data 4">
            <a:extLst>
              <a:ext uri="{FF2B5EF4-FFF2-40B4-BE49-F238E27FC236}">
                <a16:creationId xmlns="" xmlns:a16="http://schemas.microsoft.com/office/drawing/2014/main" id="{F8784BEA-5E31-4B76-8435-68BD500D0BF5}"/>
              </a:ext>
            </a:extLst>
          </p:cNvPr>
          <p:cNvSpPr>
            <a:spLocks noGrp="1"/>
          </p:cNvSpPr>
          <p:nvPr>
            <p:ph type="dt" sz="half" idx="10"/>
          </p:nvPr>
        </p:nvSpPr>
        <p:spPr/>
        <p:txBody>
          <a:bodyPr rtlCol="0"/>
          <a:lstStyle>
            <a:lvl1pPr>
              <a:defRPr/>
            </a:lvl1pPr>
          </a:lstStyle>
          <a:p>
            <a:fld id="{3C0EDF93-2F79-4D16-B437-0D8C0F2E1168}" type="datetime1">
              <a:rPr lang="it-IT" smtClean="0"/>
              <a:pPr/>
              <a:t>27/06/2019</a:t>
            </a:fld>
            <a:endParaRPr lang="it-IT"/>
          </a:p>
        </p:txBody>
      </p:sp>
      <p:sp>
        <p:nvSpPr>
          <p:cNvPr id="6" name="Segnaposto piè di pagina 5">
            <a:extLst>
              <a:ext uri="{FF2B5EF4-FFF2-40B4-BE49-F238E27FC236}">
                <a16:creationId xmlns="" xmlns:a16="http://schemas.microsoft.com/office/drawing/2014/main" id="{E419BEDD-A744-40CE-9FA6-391AD6FC33CD}"/>
              </a:ext>
            </a:extLst>
          </p:cNvPr>
          <p:cNvSpPr>
            <a:spLocks noGrp="1"/>
          </p:cNvSpPr>
          <p:nvPr>
            <p:ph type="ftr" sz="quarter" idx="11"/>
          </p:nvPr>
        </p:nvSpPr>
        <p:spPr/>
        <p:txBody>
          <a:bodyPr rtlCol="0"/>
          <a:lstStyle/>
          <a:p>
            <a:pPr rtl="0"/>
            <a:endParaRPr lang="it-IT"/>
          </a:p>
        </p:txBody>
      </p:sp>
      <p:sp>
        <p:nvSpPr>
          <p:cNvPr id="7" name="Segnaposto numero diapositiva 6">
            <a:extLst>
              <a:ext uri="{FF2B5EF4-FFF2-40B4-BE49-F238E27FC236}">
                <a16:creationId xmlns="" xmlns:a16="http://schemas.microsoft.com/office/drawing/2014/main" id="{C093815F-F490-4307-9E87-AAF436C71A68}"/>
              </a:ext>
            </a:extLst>
          </p:cNvPr>
          <p:cNvSpPr>
            <a:spLocks noGrp="1"/>
          </p:cNvSpPr>
          <p:nvPr>
            <p:ph type="sldNum" sz="quarter" idx="12"/>
          </p:nvPr>
        </p:nvSpPr>
        <p:spPr/>
        <p:txBody>
          <a:bodyPr rtlCol="0"/>
          <a:lstStyle/>
          <a:p>
            <a:pPr rtl="0"/>
            <a:fld id="{F470E458-E7C2-4395-B75D-476A174CEE45}" type="slidenum">
              <a:rPr lang="it-IT" smtClean="0"/>
              <a:t>‹N›</a:t>
            </a:fld>
            <a:endParaRPr lang="it-IT"/>
          </a:p>
        </p:txBody>
      </p:sp>
      <p:cxnSp>
        <p:nvCxnSpPr>
          <p:cNvPr id="9" name="Connettore diritto 8">
            <a:extLst>
              <a:ext uri="{FF2B5EF4-FFF2-40B4-BE49-F238E27FC236}">
                <a16:creationId xmlns=""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21" name="Segnaposto immagine 2">
            <a:extLst>
              <a:ext uri="{FF2B5EF4-FFF2-40B4-BE49-F238E27FC236}">
                <a16:creationId xmlns="" xmlns:a16="http://schemas.microsoft.com/office/drawing/2014/main" id="{F2ACB6B7-AA9C-4400-AE52-4698E1110F22}"/>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smtClean="0"/>
              <a:t>Fare clic sull'icona per inserire un'immagine</a:t>
            </a:r>
            <a:endParaRPr lang="it-IT"/>
          </a:p>
        </p:txBody>
      </p:sp>
      <p:sp>
        <p:nvSpPr>
          <p:cNvPr id="12" name="Rettangolo 11" descr="Macchia pennellata">
            <a:extLst>
              <a:ext uri="{FF2B5EF4-FFF2-40B4-BE49-F238E27FC236}">
                <a16:creationId xmlns="" xmlns:a16="http://schemas.microsoft.com/office/drawing/2014/main" id="{A7FA5215-18C5-48EB-9287-FD0210082394}"/>
              </a:ext>
            </a:extLst>
          </p:cNvPr>
          <p:cNvSpPr/>
          <p:nvPr userDrawn="1"/>
        </p:nvSpPr>
        <p:spPr>
          <a:xfrm>
            <a:off x="1510891" y="1671437"/>
            <a:ext cx="2377440" cy="2203704"/>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3" name="Segnaposto testo 3">
            <a:extLst>
              <a:ext uri="{FF2B5EF4-FFF2-40B4-BE49-F238E27FC236}">
                <a16:creationId xmlns="" xmlns:a16="http://schemas.microsoft.com/office/drawing/2014/main" id="{13B21B5D-078E-4818-93B7-C4BC44E0E670}"/>
              </a:ext>
            </a:extLst>
          </p:cNvPr>
          <p:cNvSpPr>
            <a:spLocks noGrp="1"/>
          </p:cNvSpPr>
          <p:nvPr>
            <p:ph type="body" sz="half" idx="2"/>
          </p:nvPr>
        </p:nvSpPr>
        <p:spPr>
          <a:xfrm>
            <a:off x="1134149" y="4352907"/>
            <a:ext cx="3118104" cy="1336467"/>
          </a:xfrm>
        </p:spPr>
        <p:txBody>
          <a:bodyPr rtlCol="0">
            <a:normAutofit/>
          </a:bodyPr>
          <a:lstStyle>
            <a:lvl1pPr marL="0" indent="0" algn="ctr">
              <a:lnSpc>
                <a:spcPct val="100000"/>
              </a:lnSpc>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15" name="Segnaposto testo 3">
            <a:extLst>
              <a:ext uri="{FF2B5EF4-FFF2-40B4-BE49-F238E27FC236}">
                <a16:creationId xmlns="" xmlns:a16="http://schemas.microsoft.com/office/drawing/2014/main" id="{19C62EE8-62D4-42A2-ADFB-270054905059}"/>
              </a:ext>
            </a:extLst>
          </p:cNvPr>
          <p:cNvSpPr>
            <a:spLocks noGrp="1"/>
          </p:cNvSpPr>
          <p:nvPr>
            <p:ph type="body" sz="half" idx="34" hasCustomPrompt="1"/>
          </p:nvPr>
        </p:nvSpPr>
        <p:spPr>
          <a:xfrm>
            <a:off x="1193039" y="3734003"/>
            <a:ext cx="3000324" cy="375509"/>
          </a:xfrm>
        </p:spPr>
        <p:txBody>
          <a:bodyPr rtlCol="0">
            <a:noAutofit/>
          </a:bodyPr>
          <a:lstStyle>
            <a:lvl1pPr marL="0" indent="0" algn="ctr">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Testo dello schema</a:t>
            </a:r>
          </a:p>
        </p:txBody>
      </p:sp>
      <p:sp>
        <p:nvSpPr>
          <p:cNvPr id="17" name="Segnaposto testo 3">
            <a:extLst>
              <a:ext uri="{FF2B5EF4-FFF2-40B4-BE49-F238E27FC236}">
                <a16:creationId xmlns="" xmlns:a16="http://schemas.microsoft.com/office/drawing/2014/main" id="{86BD6FD2-1D30-49A6-830E-AA56A99FC1CE}"/>
              </a:ext>
            </a:extLst>
          </p:cNvPr>
          <p:cNvSpPr>
            <a:spLocks noGrp="1"/>
          </p:cNvSpPr>
          <p:nvPr>
            <p:ph type="body" sz="half" idx="43"/>
          </p:nvPr>
        </p:nvSpPr>
        <p:spPr>
          <a:xfrm>
            <a:off x="838200" y="4109512"/>
            <a:ext cx="3710002" cy="222886"/>
          </a:xfrm>
        </p:spPr>
        <p:txBody>
          <a:bodyPr rtlCol="0"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5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mtClean="0"/>
              <a:t>Fare clic per modificare stili del testo dello schema</a:t>
            </a:r>
          </a:p>
        </p:txBody>
      </p:sp>
      <p:sp>
        <p:nvSpPr>
          <p:cNvPr id="19" name="Rettangolo 18" descr="Macchia pennellata">
            <a:extLst>
              <a:ext uri="{FF2B5EF4-FFF2-40B4-BE49-F238E27FC236}">
                <a16:creationId xmlns="" xmlns:a16="http://schemas.microsoft.com/office/drawing/2014/main" id="{092F9F63-01FC-4172-8992-6FBF9B839FC8}"/>
              </a:ext>
            </a:extLst>
          </p:cNvPr>
          <p:cNvSpPr/>
          <p:nvPr userDrawn="1"/>
        </p:nvSpPr>
        <p:spPr>
          <a:xfrm>
            <a:off x="4892290" y="1675907"/>
            <a:ext cx="2377440" cy="2203704"/>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3" name="Rettangolo 22" descr="Macchia pennellata">
            <a:extLst>
              <a:ext uri="{FF2B5EF4-FFF2-40B4-BE49-F238E27FC236}">
                <a16:creationId xmlns="" xmlns:a16="http://schemas.microsoft.com/office/drawing/2014/main" id="{F4C281DF-CD63-43AF-A8F3-B0C6542AE01E}"/>
              </a:ext>
            </a:extLst>
          </p:cNvPr>
          <p:cNvSpPr/>
          <p:nvPr userDrawn="1"/>
        </p:nvSpPr>
        <p:spPr>
          <a:xfrm>
            <a:off x="8365057" y="1675155"/>
            <a:ext cx="2377440" cy="2203704"/>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5" name="Segnaposto testo 3">
            <a:extLst>
              <a:ext uri="{FF2B5EF4-FFF2-40B4-BE49-F238E27FC236}">
                <a16:creationId xmlns="" xmlns:a16="http://schemas.microsoft.com/office/drawing/2014/main" id="{4B294B4F-3059-4977-8F9A-F67332F7B0A4}"/>
              </a:ext>
            </a:extLst>
          </p:cNvPr>
          <p:cNvSpPr>
            <a:spLocks noGrp="1"/>
          </p:cNvSpPr>
          <p:nvPr>
            <p:ph type="body" sz="half" idx="67"/>
          </p:nvPr>
        </p:nvSpPr>
        <p:spPr>
          <a:xfrm>
            <a:off x="4536948" y="4352907"/>
            <a:ext cx="3118104" cy="1336467"/>
          </a:xfrm>
        </p:spPr>
        <p:txBody>
          <a:bodyPr rtlCol="0">
            <a:normAutofit/>
          </a:bodyPr>
          <a:lstStyle>
            <a:lvl1pPr marL="0" indent="0" algn="ctr">
              <a:lnSpc>
                <a:spcPct val="100000"/>
              </a:lnSpc>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26" name="Segnaposto testo 3">
            <a:extLst>
              <a:ext uri="{FF2B5EF4-FFF2-40B4-BE49-F238E27FC236}">
                <a16:creationId xmlns="" xmlns:a16="http://schemas.microsoft.com/office/drawing/2014/main" id="{E6DB76A1-F16D-475C-9887-7EAE32A8C3A3}"/>
              </a:ext>
            </a:extLst>
          </p:cNvPr>
          <p:cNvSpPr>
            <a:spLocks noGrp="1"/>
          </p:cNvSpPr>
          <p:nvPr>
            <p:ph type="body" sz="half" idx="69"/>
          </p:nvPr>
        </p:nvSpPr>
        <p:spPr>
          <a:xfrm>
            <a:off x="4240999" y="4109512"/>
            <a:ext cx="3710002" cy="222886"/>
          </a:xfrm>
        </p:spPr>
        <p:txBody>
          <a:bodyPr rtlCol="0"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5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mtClean="0"/>
              <a:t>Fare clic per modificare stili del testo dello schema</a:t>
            </a:r>
          </a:p>
        </p:txBody>
      </p:sp>
      <p:sp>
        <p:nvSpPr>
          <p:cNvPr id="27" name="Segnaposto testo 3">
            <a:extLst>
              <a:ext uri="{FF2B5EF4-FFF2-40B4-BE49-F238E27FC236}">
                <a16:creationId xmlns="" xmlns:a16="http://schemas.microsoft.com/office/drawing/2014/main" id="{C310658D-D557-47BB-BC8A-B915B830ED05}"/>
              </a:ext>
            </a:extLst>
          </p:cNvPr>
          <p:cNvSpPr>
            <a:spLocks noGrp="1"/>
          </p:cNvSpPr>
          <p:nvPr>
            <p:ph type="body" sz="half" idx="70"/>
          </p:nvPr>
        </p:nvSpPr>
        <p:spPr>
          <a:xfrm>
            <a:off x="7983668" y="4352907"/>
            <a:ext cx="3118104" cy="1336467"/>
          </a:xfrm>
        </p:spPr>
        <p:txBody>
          <a:bodyPr rtlCol="0">
            <a:normAutofit/>
          </a:bodyPr>
          <a:lstStyle>
            <a:lvl1pPr marL="0" indent="0" algn="ctr">
              <a:lnSpc>
                <a:spcPct val="100000"/>
              </a:lnSpc>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28" name="Segnaposto testo 3">
            <a:extLst>
              <a:ext uri="{FF2B5EF4-FFF2-40B4-BE49-F238E27FC236}">
                <a16:creationId xmlns="" xmlns:a16="http://schemas.microsoft.com/office/drawing/2014/main" id="{431AC128-54A5-4348-9354-2090E9446DD0}"/>
              </a:ext>
            </a:extLst>
          </p:cNvPr>
          <p:cNvSpPr>
            <a:spLocks noGrp="1"/>
          </p:cNvSpPr>
          <p:nvPr>
            <p:ph type="body" sz="half" idx="72"/>
          </p:nvPr>
        </p:nvSpPr>
        <p:spPr>
          <a:xfrm>
            <a:off x="7687719" y="4109512"/>
            <a:ext cx="3710002" cy="222886"/>
          </a:xfrm>
        </p:spPr>
        <p:txBody>
          <a:bodyPr rtlCol="0"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5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mtClean="0"/>
              <a:t>Fare clic per modificare stili del testo dello schema</a:t>
            </a:r>
          </a:p>
        </p:txBody>
      </p:sp>
      <p:sp>
        <p:nvSpPr>
          <p:cNvPr id="29" name="Segnaposto immagine 7">
            <a:extLst>
              <a:ext uri="{FF2B5EF4-FFF2-40B4-BE49-F238E27FC236}">
                <a16:creationId xmlns="" xmlns:a16="http://schemas.microsoft.com/office/drawing/2014/main" id="{546207D6-A979-4C63-A9FA-514FA9733332}"/>
              </a:ext>
            </a:extLst>
          </p:cNvPr>
          <p:cNvSpPr>
            <a:spLocks noGrp="1"/>
          </p:cNvSpPr>
          <p:nvPr>
            <p:ph type="pic" sz="quarter" idx="73"/>
          </p:nvPr>
        </p:nvSpPr>
        <p:spPr>
          <a:xfrm>
            <a:off x="1960345" y="2023009"/>
            <a:ext cx="1461600" cy="1461600"/>
          </a:xfrm>
          <a:prstGeom prst="ellipse">
            <a:avLst/>
          </a:prstGeom>
          <a:ln w="12700">
            <a:solidFill>
              <a:srgbClr val="8D6347"/>
            </a:solidFill>
          </a:ln>
        </p:spPr>
        <p:txBody>
          <a:bodyPr lIns="0" rIns="0" rtlCol="0" anchor="ctr" anchorCtr="0">
            <a:noAutofit/>
          </a:bodyPr>
          <a:lstStyle>
            <a:lvl1pPr marL="0" indent="0" algn="ctr">
              <a:buNone/>
              <a:defRPr sz="1400"/>
            </a:lvl1pPr>
          </a:lstStyle>
          <a:p>
            <a:pPr rtl="0"/>
            <a:r>
              <a:rPr lang="it-IT" smtClean="0"/>
              <a:t>Fare clic sull'icona per inserire un'immagine</a:t>
            </a:r>
            <a:endParaRPr lang="it-IT"/>
          </a:p>
        </p:txBody>
      </p:sp>
      <p:sp>
        <p:nvSpPr>
          <p:cNvPr id="30" name="Segnaposto immagine 7">
            <a:extLst>
              <a:ext uri="{FF2B5EF4-FFF2-40B4-BE49-F238E27FC236}">
                <a16:creationId xmlns="" xmlns:a16="http://schemas.microsoft.com/office/drawing/2014/main" id="{17B9003F-DE29-4AC3-A466-BEFDC52EA5D4}"/>
              </a:ext>
            </a:extLst>
          </p:cNvPr>
          <p:cNvSpPr>
            <a:spLocks noGrp="1"/>
          </p:cNvSpPr>
          <p:nvPr>
            <p:ph type="pic" sz="quarter" idx="74"/>
          </p:nvPr>
        </p:nvSpPr>
        <p:spPr>
          <a:xfrm>
            <a:off x="5379566" y="2023009"/>
            <a:ext cx="1461600" cy="1461600"/>
          </a:xfrm>
          <a:prstGeom prst="ellipse">
            <a:avLst/>
          </a:prstGeom>
          <a:ln w="12700">
            <a:solidFill>
              <a:srgbClr val="8D6347"/>
            </a:solidFill>
          </a:ln>
        </p:spPr>
        <p:txBody>
          <a:bodyPr lIns="0" rIns="0" rtlCol="0" anchor="ctr" anchorCtr="0">
            <a:noAutofit/>
          </a:bodyPr>
          <a:lstStyle>
            <a:lvl1pPr marL="0" indent="0" algn="ctr">
              <a:buNone/>
              <a:defRPr sz="1400"/>
            </a:lvl1pPr>
          </a:lstStyle>
          <a:p>
            <a:pPr rtl="0"/>
            <a:r>
              <a:rPr lang="it-IT" smtClean="0"/>
              <a:t>Fare clic sull'icona per inserire un'immagine</a:t>
            </a:r>
            <a:endParaRPr lang="it-IT"/>
          </a:p>
        </p:txBody>
      </p:sp>
      <p:sp>
        <p:nvSpPr>
          <p:cNvPr id="31" name="Segnaposto immagine 7">
            <a:extLst>
              <a:ext uri="{FF2B5EF4-FFF2-40B4-BE49-F238E27FC236}">
                <a16:creationId xmlns="" xmlns:a16="http://schemas.microsoft.com/office/drawing/2014/main" id="{4BAD77A4-CEB0-4E6E-8ABE-363A50124165}"/>
              </a:ext>
            </a:extLst>
          </p:cNvPr>
          <p:cNvSpPr>
            <a:spLocks noGrp="1"/>
          </p:cNvSpPr>
          <p:nvPr>
            <p:ph type="pic" sz="quarter" idx="75"/>
          </p:nvPr>
        </p:nvSpPr>
        <p:spPr>
          <a:xfrm>
            <a:off x="8828766" y="2023009"/>
            <a:ext cx="1461600" cy="1461600"/>
          </a:xfrm>
          <a:prstGeom prst="ellipse">
            <a:avLst/>
          </a:prstGeom>
          <a:ln w="12700">
            <a:solidFill>
              <a:srgbClr val="8D6347"/>
            </a:solidFill>
          </a:ln>
        </p:spPr>
        <p:txBody>
          <a:bodyPr lIns="0" rIns="0" rtlCol="0" anchor="ctr" anchorCtr="0">
            <a:noAutofit/>
          </a:bodyPr>
          <a:lstStyle>
            <a:lvl1pPr marL="0" indent="0" algn="ctr">
              <a:buNone/>
              <a:defRPr sz="1400"/>
            </a:lvl1pPr>
          </a:lstStyle>
          <a:p>
            <a:pPr rtl="0"/>
            <a:r>
              <a:rPr lang="it-IT" smtClean="0"/>
              <a:t>Fare clic sull'icona per inserire un'immagine</a:t>
            </a:r>
            <a:endParaRPr lang="it-IT"/>
          </a:p>
        </p:txBody>
      </p:sp>
      <p:sp>
        <p:nvSpPr>
          <p:cNvPr id="32" name="Segnaposto testo 3">
            <a:extLst>
              <a:ext uri="{FF2B5EF4-FFF2-40B4-BE49-F238E27FC236}">
                <a16:creationId xmlns="" xmlns:a16="http://schemas.microsoft.com/office/drawing/2014/main" id="{B4EF5BD4-323A-47A4-8705-96248C8A4AE9}"/>
              </a:ext>
            </a:extLst>
          </p:cNvPr>
          <p:cNvSpPr>
            <a:spLocks noGrp="1"/>
          </p:cNvSpPr>
          <p:nvPr>
            <p:ph type="body" sz="half" idx="68" hasCustomPrompt="1"/>
          </p:nvPr>
        </p:nvSpPr>
        <p:spPr>
          <a:xfrm>
            <a:off x="4595838" y="3734003"/>
            <a:ext cx="3000324" cy="375509"/>
          </a:xfrm>
        </p:spPr>
        <p:txBody>
          <a:bodyPr rtlCol="0">
            <a:noAutofit/>
          </a:bodyPr>
          <a:lstStyle>
            <a:lvl1pPr marL="0" indent="0" algn="ctr">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Testo dello schema</a:t>
            </a:r>
          </a:p>
        </p:txBody>
      </p:sp>
      <p:sp>
        <p:nvSpPr>
          <p:cNvPr id="33" name="Segnaposto testo 3">
            <a:extLst>
              <a:ext uri="{FF2B5EF4-FFF2-40B4-BE49-F238E27FC236}">
                <a16:creationId xmlns="" xmlns:a16="http://schemas.microsoft.com/office/drawing/2014/main" id="{88881F5B-BE54-484E-82B8-4CB1E9F43AE4}"/>
              </a:ext>
            </a:extLst>
          </p:cNvPr>
          <p:cNvSpPr>
            <a:spLocks noGrp="1"/>
          </p:cNvSpPr>
          <p:nvPr>
            <p:ph type="body" sz="half" idx="71" hasCustomPrompt="1"/>
          </p:nvPr>
        </p:nvSpPr>
        <p:spPr>
          <a:xfrm>
            <a:off x="8042558" y="3734003"/>
            <a:ext cx="3000324" cy="375509"/>
          </a:xfrm>
        </p:spPr>
        <p:txBody>
          <a:bodyPr rtlCol="0">
            <a:noAutofit/>
          </a:bodyPr>
          <a:lstStyle>
            <a:lvl1pPr marL="0" indent="0" algn="ctr">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Testo dello schema</a:t>
            </a:r>
          </a:p>
        </p:txBody>
      </p:sp>
    </p:spTree>
    <p:extLst>
      <p:ext uri="{BB962C8B-B14F-4D97-AF65-F5344CB8AC3E}">
        <p14:creationId xmlns:p14="http://schemas.microsoft.com/office/powerpoint/2010/main" val="3981187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apositiva del team grand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rtlCol="0" anchor="b" anchorCtr="0"/>
          <a:lstStyle>
            <a:lvl1pPr algn="ctr">
              <a:lnSpc>
                <a:spcPct val="70000"/>
              </a:lnSpc>
              <a:defRPr/>
            </a:lvl1pPr>
          </a:lstStyle>
          <a:p>
            <a:pPr rtl="0"/>
            <a:r>
              <a:rPr lang="it-IT" dirty="0"/>
              <a:t>FARE CLIC PER MODIFICARE LO STILE DEL TITOLO</a:t>
            </a:r>
          </a:p>
        </p:txBody>
      </p:sp>
      <p:sp>
        <p:nvSpPr>
          <p:cNvPr id="5" name="Segnaposto data 4">
            <a:extLst>
              <a:ext uri="{FF2B5EF4-FFF2-40B4-BE49-F238E27FC236}">
                <a16:creationId xmlns="" xmlns:a16="http://schemas.microsoft.com/office/drawing/2014/main" id="{F8784BEA-5E31-4B76-8435-68BD500D0BF5}"/>
              </a:ext>
            </a:extLst>
          </p:cNvPr>
          <p:cNvSpPr>
            <a:spLocks noGrp="1"/>
          </p:cNvSpPr>
          <p:nvPr>
            <p:ph type="dt" sz="half" idx="10"/>
          </p:nvPr>
        </p:nvSpPr>
        <p:spPr/>
        <p:txBody>
          <a:bodyPr rtlCol="0"/>
          <a:lstStyle>
            <a:lvl1pPr>
              <a:defRPr/>
            </a:lvl1pPr>
          </a:lstStyle>
          <a:p>
            <a:fld id="{A519CD54-557F-42D5-8D36-BEECD45ACA98}" type="datetime1">
              <a:rPr lang="it-IT" smtClean="0"/>
              <a:pPr/>
              <a:t>27/06/2019</a:t>
            </a:fld>
            <a:endParaRPr lang="it-IT"/>
          </a:p>
        </p:txBody>
      </p:sp>
      <p:sp>
        <p:nvSpPr>
          <p:cNvPr id="6" name="Segnaposto piè di pagina 5">
            <a:extLst>
              <a:ext uri="{FF2B5EF4-FFF2-40B4-BE49-F238E27FC236}">
                <a16:creationId xmlns="" xmlns:a16="http://schemas.microsoft.com/office/drawing/2014/main" id="{E419BEDD-A744-40CE-9FA6-391AD6FC33CD}"/>
              </a:ext>
            </a:extLst>
          </p:cNvPr>
          <p:cNvSpPr>
            <a:spLocks noGrp="1"/>
          </p:cNvSpPr>
          <p:nvPr>
            <p:ph type="ftr" sz="quarter" idx="11"/>
          </p:nvPr>
        </p:nvSpPr>
        <p:spPr/>
        <p:txBody>
          <a:bodyPr rtlCol="0"/>
          <a:lstStyle/>
          <a:p>
            <a:pPr rtl="0"/>
            <a:endParaRPr lang="it-IT"/>
          </a:p>
        </p:txBody>
      </p:sp>
      <p:sp>
        <p:nvSpPr>
          <p:cNvPr id="7" name="Segnaposto numero diapositiva 6">
            <a:extLst>
              <a:ext uri="{FF2B5EF4-FFF2-40B4-BE49-F238E27FC236}">
                <a16:creationId xmlns="" xmlns:a16="http://schemas.microsoft.com/office/drawing/2014/main" id="{C093815F-F490-4307-9E87-AAF436C71A68}"/>
              </a:ext>
            </a:extLst>
          </p:cNvPr>
          <p:cNvSpPr>
            <a:spLocks noGrp="1"/>
          </p:cNvSpPr>
          <p:nvPr>
            <p:ph type="sldNum" sz="quarter" idx="12"/>
          </p:nvPr>
        </p:nvSpPr>
        <p:spPr/>
        <p:txBody>
          <a:bodyPr rtlCol="0"/>
          <a:lstStyle/>
          <a:p>
            <a:pPr rtl="0"/>
            <a:fld id="{F470E458-E7C2-4395-B75D-476A174CEE45}" type="slidenum">
              <a:rPr lang="it-IT" smtClean="0"/>
              <a:t>‹N›</a:t>
            </a:fld>
            <a:endParaRPr lang="it-IT"/>
          </a:p>
        </p:txBody>
      </p:sp>
      <p:cxnSp>
        <p:nvCxnSpPr>
          <p:cNvPr id="9" name="Connettore diritto 8">
            <a:extLst>
              <a:ext uri="{FF2B5EF4-FFF2-40B4-BE49-F238E27FC236}">
                <a16:creationId xmlns=""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0" name="Sottotitolo 2">
            <a:extLst>
              <a:ext uri="{FF2B5EF4-FFF2-40B4-BE49-F238E27FC236}">
                <a16:creationId xmlns="" xmlns:a16="http://schemas.microsoft.com/office/drawing/2014/main" id="{A617DA88-4765-4225-9C56-CD0FFD9D7673}"/>
              </a:ext>
            </a:extLst>
          </p:cNvPr>
          <p:cNvSpPr>
            <a:spLocks noGrp="1"/>
          </p:cNvSpPr>
          <p:nvPr>
            <p:ph type="subTitle" idx="15"/>
          </p:nvPr>
        </p:nvSpPr>
        <p:spPr>
          <a:xfrm>
            <a:off x="838200" y="1632332"/>
            <a:ext cx="10515600" cy="526312"/>
          </a:xfrm>
        </p:spPr>
        <p:txBody>
          <a:bodyPr rtlCol="0"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smtClean="0"/>
              <a:t>Fare clic per modificare lo stile del sottotitolo dello schema</a:t>
            </a:r>
            <a:endParaRPr lang="it-IT" dirty="0"/>
          </a:p>
        </p:txBody>
      </p:sp>
      <p:sp>
        <p:nvSpPr>
          <p:cNvPr id="21" name="Segnaposto immagine 2">
            <a:extLst>
              <a:ext uri="{FF2B5EF4-FFF2-40B4-BE49-F238E27FC236}">
                <a16:creationId xmlns="" xmlns:a16="http://schemas.microsoft.com/office/drawing/2014/main" id="{F2ACB6B7-AA9C-4400-AE52-4698E1110F22}"/>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smtClean="0"/>
              <a:t>Fare clic sull'icona per inserire un'immagine</a:t>
            </a:r>
            <a:endParaRPr lang="it-IT"/>
          </a:p>
        </p:txBody>
      </p:sp>
      <p:sp>
        <p:nvSpPr>
          <p:cNvPr id="44" name="Rettangolo 43" descr="Macchia pennellata">
            <a:extLst>
              <a:ext uri="{FF2B5EF4-FFF2-40B4-BE49-F238E27FC236}">
                <a16:creationId xmlns="" xmlns:a16="http://schemas.microsoft.com/office/drawing/2014/main" id="{45F71459-E761-4BAA-8296-9AF4852B6725}"/>
              </a:ext>
            </a:extLst>
          </p:cNvPr>
          <p:cNvSpPr/>
          <p:nvPr userDrawn="1"/>
        </p:nvSpPr>
        <p:spPr>
          <a:xfrm>
            <a:off x="782879" y="2237042"/>
            <a:ext cx="1600200" cy="1490472"/>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50" name="Segnaposto testo 3">
            <a:extLst>
              <a:ext uri="{FF2B5EF4-FFF2-40B4-BE49-F238E27FC236}">
                <a16:creationId xmlns="" xmlns:a16="http://schemas.microsoft.com/office/drawing/2014/main" id="{6AC768B6-7E69-4D83-802E-99B210F63E7C}"/>
              </a:ext>
            </a:extLst>
          </p:cNvPr>
          <p:cNvSpPr>
            <a:spLocks noGrp="1"/>
          </p:cNvSpPr>
          <p:nvPr>
            <p:ph type="body" sz="half" idx="34"/>
          </p:nvPr>
        </p:nvSpPr>
        <p:spPr>
          <a:xfrm>
            <a:off x="2282288" y="2506566"/>
            <a:ext cx="1993392" cy="692969"/>
          </a:xfrm>
        </p:spPr>
        <p:txBody>
          <a:bodyPr rtlCol="0" anchor="ctr" anchorCtr="0">
            <a:noAutofit/>
          </a:bodyPr>
          <a:lstStyle>
            <a:lvl1pPr marL="0" indent="0" algn="l">
              <a:lnSpc>
                <a:spcPct val="70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52" name="Segnaposto testo 3">
            <a:extLst>
              <a:ext uri="{FF2B5EF4-FFF2-40B4-BE49-F238E27FC236}">
                <a16:creationId xmlns="" xmlns:a16="http://schemas.microsoft.com/office/drawing/2014/main" id="{BF4CB0EB-2362-40AE-A515-F4CB60384DCF}"/>
              </a:ext>
            </a:extLst>
          </p:cNvPr>
          <p:cNvSpPr>
            <a:spLocks noGrp="1"/>
          </p:cNvSpPr>
          <p:nvPr>
            <p:ph type="body" sz="half" idx="66"/>
          </p:nvPr>
        </p:nvSpPr>
        <p:spPr>
          <a:xfrm>
            <a:off x="2282288" y="3164364"/>
            <a:ext cx="1993392" cy="561367"/>
          </a:xfrm>
        </p:spPr>
        <p:txBody>
          <a:bodyPr rtlCol="0">
            <a:noAutofit/>
          </a:bodyPr>
          <a:lstStyle>
            <a:lvl1pPr marL="0" indent="0" algn="l">
              <a:lnSpc>
                <a:spcPct val="100000"/>
              </a:lnSpc>
              <a:buNone/>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53" name="Rettangolo 52" descr="Macchia pennellata">
            <a:extLst>
              <a:ext uri="{FF2B5EF4-FFF2-40B4-BE49-F238E27FC236}">
                <a16:creationId xmlns="" xmlns:a16="http://schemas.microsoft.com/office/drawing/2014/main" id="{649EA34C-A785-4041-A0AB-24331FD3E59F}"/>
              </a:ext>
            </a:extLst>
          </p:cNvPr>
          <p:cNvSpPr/>
          <p:nvPr userDrawn="1"/>
        </p:nvSpPr>
        <p:spPr>
          <a:xfrm>
            <a:off x="782879" y="3984186"/>
            <a:ext cx="1600200" cy="1490472"/>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54" name="Segnaposto testo 3">
            <a:extLst>
              <a:ext uri="{FF2B5EF4-FFF2-40B4-BE49-F238E27FC236}">
                <a16:creationId xmlns="" xmlns:a16="http://schemas.microsoft.com/office/drawing/2014/main" id="{C7883561-875A-4883-8EBA-695D8F428B34}"/>
              </a:ext>
            </a:extLst>
          </p:cNvPr>
          <p:cNvSpPr>
            <a:spLocks noGrp="1"/>
          </p:cNvSpPr>
          <p:nvPr>
            <p:ph type="body" sz="half" idx="67"/>
          </p:nvPr>
        </p:nvSpPr>
        <p:spPr>
          <a:xfrm>
            <a:off x="2282288" y="4253710"/>
            <a:ext cx="1993392" cy="692969"/>
          </a:xfrm>
        </p:spPr>
        <p:txBody>
          <a:bodyPr rtlCol="0" anchor="ctr" anchorCtr="0">
            <a:noAutofit/>
          </a:bodyPr>
          <a:lstStyle>
            <a:lvl1pPr marL="0" indent="0" algn="l">
              <a:lnSpc>
                <a:spcPct val="70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56" name="Segnaposto testo 3">
            <a:extLst>
              <a:ext uri="{FF2B5EF4-FFF2-40B4-BE49-F238E27FC236}">
                <a16:creationId xmlns="" xmlns:a16="http://schemas.microsoft.com/office/drawing/2014/main" id="{012DB6B7-23AC-4EF4-B923-9AD4D38FE8F7}"/>
              </a:ext>
            </a:extLst>
          </p:cNvPr>
          <p:cNvSpPr>
            <a:spLocks noGrp="1"/>
          </p:cNvSpPr>
          <p:nvPr>
            <p:ph type="body" sz="half" idx="69"/>
          </p:nvPr>
        </p:nvSpPr>
        <p:spPr>
          <a:xfrm>
            <a:off x="2282288" y="4911508"/>
            <a:ext cx="1993392" cy="561367"/>
          </a:xfrm>
        </p:spPr>
        <p:txBody>
          <a:bodyPr rtlCol="0">
            <a:noAutofit/>
          </a:bodyPr>
          <a:lstStyle>
            <a:lvl1pPr marL="0" indent="0" algn="l">
              <a:lnSpc>
                <a:spcPct val="100000"/>
              </a:lnSpc>
              <a:buNone/>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57" name="Rettangolo 56" descr="Macchia pennellata">
            <a:extLst>
              <a:ext uri="{FF2B5EF4-FFF2-40B4-BE49-F238E27FC236}">
                <a16:creationId xmlns="" xmlns:a16="http://schemas.microsoft.com/office/drawing/2014/main" id="{4C9A4FED-7338-4464-BD67-68B1B1F078A9}"/>
              </a:ext>
            </a:extLst>
          </p:cNvPr>
          <p:cNvSpPr/>
          <p:nvPr userDrawn="1"/>
        </p:nvSpPr>
        <p:spPr>
          <a:xfrm>
            <a:off x="4354565" y="2237042"/>
            <a:ext cx="1600200" cy="1490472"/>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58" name="Segnaposto testo 3">
            <a:extLst>
              <a:ext uri="{FF2B5EF4-FFF2-40B4-BE49-F238E27FC236}">
                <a16:creationId xmlns="" xmlns:a16="http://schemas.microsoft.com/office/drawing/2014/main" id="{FF72A063-C2D4-42E7-95AF-2DBF9DB9DC3C}"/>
              </a:ext>
            </a:extLst>
          </p:cNvPr>
          <p:cNvSpPr>
            <a:spLocks noGrp="1"/>
          </p:cNvSpPr>
          <p:nvPr>
            <p:ph type="body" sz="half" idx="70"/>
          </p:nvPr>
        </p:nvSpPr>
        <p:spPr>
          <a:xfrm>
            <a:off x="5853974" y="2506566"/>
            <a:ext cx="1993392" cy="692969"/>
          </a:xfrm>
        </p:spPr>
        <p:txBody>
          <a:bodyPr rtlCol="0" anchor="ctr" anchorCtr="0">
            <a:noAutofit/>
          </a:bodyPr>
          <a:lstStyle>
            <a:lvl1pPr marL="0" indent="0" algn="l">
              <a:lnSpc>
                <a:spcPct val="70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60" name="Segnaposto testo 3">
            <a:extLst>
              <a:ext uri="{FF2B5EF4-FFF2-40B4-BE49-F238E27FC236}">
                <a16:creationId xmlns="" xmlns:a16="http://schemas.microsoft.com/office/drawing/2014/main" id="{DCA75C38-AA57-488A-93F2-F457032ACBBE}"/>
              </a:ext>
            </a:extLst>
          </p:cNvPr>
          <p:cNvSpPr>
            <a:spLocks noGrp="1"/>
          </p:cNvSpPr>
          <p:nvPr>
            <p:ph type="body" sz="half" idx="72"/>
          </p:nvPr>
        </p:nvSpPr>
        <p:spPr>
          <a:xfrm>
            <a:off x="5853974" y="3164364"/>
            <a:ext cx="1993392" cy="561367"/>
          </a:xfrm>
        </p:spPr>
        <p:txBody>
          <a:bodyPr rtlCol="0">
            <a:noAutofit/>
          </a:bodyPr>
          <a:lstStyle>
            <a:lvl1pPr marL="0" indent="0" algn="l">
              <a:lnSpc>
                <a:spcPct val="100000"/>
              </a:lnSpc>
              <a:buNone/>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61" name="Rettangolo 60" descr="Macchia pennellata">
            <a:extLst>
              <a:ext uri="{FF2B5EF4-FFF2-40B4-BE49-F238E27FC236}">
                <a16:creationId xmlns="" xmlns:a16="http://schemas.microsoft.com/office/drawing/2014/main" id="{CBB617DF-59C7-4901-819F-9FEF8687F033}"/>
              </a:ext>
            </a:extLst>
          </p:cNvPr>
          <p:cNvSpPr/>
          <p:nvPr userDrawn="1"/>
        </p:nvSpPr>
        <p:spPr>
          <a:xfrm>
            <a:off x="4354565" y="3984186"/>
            <a:ext cx="1600200" cy="1490472"/>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62" name="Segnaposto testo 3">
            <a:extLst>
              <a:ext uri="{FF2B5EF4-FFF2-40B4-BE49-F238E27FC236}">
                <a16:creationId xmlns="" xmlns:a16="http://schemas.microsoft.com/office/drawing/2014/main" id="{FA1A5060-0709-436F-9B45-E81C52904172}"/>
              </a:ext>
            </a:extLst>
          </p:cNvPr>
          <p:cNvSpPr>
            <a:spLocks noGrp="1"/>
          </p:cNvSpPr>
          <p:nvPr>
            <p:ph type="body" sz="half" idx="73"/>
          </p:nvPr>
        </p:nvSpPr>
        <p:spPr>
          <a:xfrm>
            <a:off x="5853974" y="4253710"/>
            <a:ext cx="1993392" cy="692969"/>
          </a:xfrm>
        </p:spPr>
        <p:txBody>
          <a:bodyPr rtlCol="0" anchor="ctr" anchorCtr="0">
            <a:noAutofit/>
          </a:bodyPr>
          <a:lstStyle>
            <a:lvl1pPr marL="0" indent="0" algn="l">
              <a:lnSpc>
                <a:spcPct val="70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64" name="Segnaposto testo 3">
            <a:extLst>
              <a:ext uri="{FF2B5EF4-FFF2-40B4-BE49-F238E27FC236}">
                <a16:creationId xmlns="" xmlns:a16="http://schemas.microsoft.com/office/drawing/2014/main" id="{D1E38D5A-8267-4462-A410-F99B81044F4C}"/>
              </a:ext>
            </a:extLst>
          </p:cNvPr>
          <p:cNvSpPr>
            <a:spLocks noGrp="1"/>
          </p:cNvSpPr>
          <p:nvPr>
            <p:ph type="body" sz="half" idx="75"/>
          </p:nvPr>
        </p:nvSpPr>
        <p:spPr>
          <a:xfrm>
            <a:off x="5853974" y="4911508"/>
            <a:ext cx="1993392" cy="561367"/>
          </a:xfrm>
        </p:spPr>
        <p:txBody>
          <a:bodyPr rtlCol="0">
            <a:noAutofit/>
          </a:bodyPr>
          <a:lstStyle>
            <a:lvl1pPr marL="0" indent="0" algn="l">
              <a:lnSpc>
                <a:spcPct val="100000"/>
              </a:lnSpc>
              <a:buNone/>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65" name="Rettangolo 64" descr="Macchia pennellata">
            <a:extLst>
              <a:ext uri="{FF2B5EF4-FFF2-40B4-BE49-F238E27FC236}">
                <a16:creationId xmlns="" xmlns:a16="http://schemas.microsoft.com/office/drawing/2014/main" id="{D485ED5B-CAAF-4D50-B350-1FD874EBA4D7}"/>
              </a:ext>
            </a:extLst>
          </p:cNvPr>
          <p:cNvSpPr/>
          <p:nvPr userDrawn="1"/>
        </p:nvSpPr>
        <p:spPr>
          <a:xfrm>
            <a:off x="7946020" y="2237042"/>
            <a:ext cx="1600200" cy="1490472"/>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66" name="Segnaposto testo 3">
            <a:extLst>
              <a:ext uri="{FF2B5EF4-FFF2-40B4-BE49-F238E27FC236}">
                <a16:creationId xmlns="" xmlns:a16="http://schemas.microsoft.com/office/drawing/2014/main" id="{D6E28A9E-F913-4B5F-B3BC-410D8AA45F20}"/>
              </a:ext>
            </a:extLst>
          </p:cNvPr>
          <p:cNvSpPr>
            <a:spLocks noGrp="1"/>
          </p:cNvSpPr>
          <p:nvPr>
            <p:ph type="body" sz="half" idx="76"/>
          </p:nvPr>
        </p:nvSpPr>
        <p:spPr>
          <a:xfrm>
            <a:off x="9445429" y="2506566"/>
            <a:ext cx="1993392" cy="692969"/>
          </a:xfrm>
        </p:spPr>
        <p:txBody>
          <a:bodyPr rtlCol="0" anchor="ctr" anchorCtr="0">
            <a:noAutofit/>
          </a:bodyPr>
          <a:lstStyle>
            <a:lvl1pPr marL="0" indent="0" algn="l">
              <a:lnSpc>
                <a:spcPct val="70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68" name="Segnaposto testo 3">
            <a:extLst>
              <a:ext uri="{FF2B5EF4-FFF2-40B4-BE49-F238E27FC236}">
                <a16:creationId xmlns="" xmlns:a16="http://schemas.microsoft.com/office/drawing/2014/main" id="{2B41B518-590B-4CF3-B4E8-70F9DDFB196E}"/>
              </a:ext>
            </a:extLst>
          </p:cNvPr>
          <p:cNvSpPr>
            <a:spLocks noGrp="1"/>
          </p:cNvSpPr>
          <p:nvPr>
            <p:ph type="body" sz="half" idx="78"/>
          </p:nvPr>
        </p:nvSpPr>
        <p:spPr>
          <a:xfrm>
            <a:off x="9445429" y="3164364"/>
            <a:ext cx="1993392" cy="561367"/>
          </a:xfrm>
        </p:spPr>
        <p:txBody>
          <a:bodyPr rtlCol="0">
            <a:noAutofit/>
          </a:bodyPr>
          <a:lstStyle>
            <a:lvl1pPr marL="0" indent="0" algn="l">
              <a:lnSpc>
                <a:spcPct val="100000"/>
              </a:lnSpc>
              <a:buNone/>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69" name="Rettangolo 68" descr="Macchia pennellata">
            <a:extLst>
              <a:ext uri="{FF2B5EF4-FFF2-40B4-BE49-F238E27FC236}">
                <a16:creationId xmlns="" xmlns:a16="http://schemas.microsoft.com/office/drawing/2014/main" id="{C331D4D8-F16F-49D3-BDB7-1FB2BCE6EAEA}"/>
              </a:ext>
            </a:extLst>
          </p:cNvPr>
          <p:cNvSpPr/>
          <p:nvPr userDrawn="1"/>
        </p:nvSpPr>
        <p:spPr>
          <a:xfrm>
            <a:off x="7946020" y="3984186"/>
            <a:ext cx="1600200" cy="1490472"/>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70" name="Segnaposto testo 3">
            <a:extLst>
              <a:ext uri="{FF2B5EF4-FFF2-40B4-BE49-F238E27FC236}">
                <a16:creationId xmlns="" xmlns:a16="http://schemas.microsoft.com/office/drawing/2014/main" id="{0D7912DE-7BEE-491D-83D9-ED9BFE8998E8}"/>
              </a:ext>
            </a:extLst>
          </p:cNvPr>
          <p:cNvSpPr>
            <a:spLocks noGrp="1"/>
          </p:cNvSpPr>
          <p:nvPr>
            <p:ph type="body" sz="half" idx="79"/>
          </p:nvPr>
        </p:nvSpPr>
        <p:spPr>
          <a:xfrm>
            <a:off x="9445429" y="4253710"/>
            <a:ext cx="1993392" cy="692969"/>
          </a:xfrm>
        </p:spPr>
        <p:txBody>
          <a:bodyPr rtlCol="0" anchor="ctr" anchorCtr="0">
            <a:noAutofit/>
          </a:bodyPr>
          <a:lstStyle>
            <a:lvl1pPr marL="0" indent="0" algn="l">
              <a:lnSpc>
                <a:spcPct val="70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72" name="Segnaposto testo 3">
            <a:extLst>
              <a:ext uri="{FF2B5EF4-FFF2-40B4-BE49-F238E27FC236}">
                <a16:creationId xmlns="" xmlns:a16="http://schemas.microsoft.com/office/drawing/2014/main" id="{A588BDB2-BB85-458C-AF31-D90BEE530110}"/>
              </a:ext>
            </a:extLst>
          </p:cNvPr>
          <p:cNvSpPr>
            <a:spLocks noGrp="1"/>
          </p:cNvSpPr>
          <p:nvPr>
            <p:ph type="body" sz="half" idx="81"/>
          </p:nvPr>
        </p:nvSpPr>
        <p:spPr>
          <a:xfrm>
            <a:off x="9445429" y="4911508"/>
            <a:ext cx="1993392" cy="561367"/>
          </a:xfrm>
        </p:spPr>
        <p:txBody>
          <a:bodyPr rtlCol="0">
            <a:noAutofit/>
          </a:bodyPr>
          <a:lstStyle>
            <a:lvl1pPr marL="0" indent="0" algn="l">
              <a:lnSpc>
                <a:spcPct val="100000"/>
              </a:lnSpc>
              <a:buNone/>
              <a:defRPr lang="en-US" sz="1600" b="0" i="0" kern="1200" dirty="0" smtClean="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73" name="Segnaposto immagine 3">
            <a:extLst>
              <a:ext uri="{FF2B5EF4-FFF2-40B4-BE49-F238E27FC236}">
                <a16:creationId xmlns="" xmlns:a16="http://schemas.microsoft.com/office/drawing/2014/main" id="{E9B1CB54-DBEA-47FB-AFCA-953A06370DEF}"/>
              </a:ext>
            </a:extLst>
          </p:cNvPr>
          <p:cNvSpPr>
            <a:spLocks noGrp="1"/>
          </p:cNvSpPr>
          <p:nvPr>
            <p:ph type="pic" sz="quarter" idx="82"/>
          </p:nvPr>
        </p:nvSpPr>
        <p:spPr>
          <a:xfrm>
            <a:off x="993109" y="2398030"/>
            <a:ext cx="1098000" cy="1098000"/>
          </a:xfrm>
          <a:prstGeom prst="ellipse">
            <a:avLst/>
          </a:prstGeom>
          <a:solidFill>
            <a:schemeClr val="bg1"/>
          </a:solidFill>
          <a:ln w="12700">
            <a:solidFill>
              <a:srgbClr val="8D6347"/>
            </a:solidFill>
          </a:ln>
        </p:spPr>
        <p:txBody>
          <a:bodyPr lIns="0" rIns="0" rtlCol="0" anchor="ctr" anchorCtr="0">
            <a:noAutofit/>
          </a:bodyPr>
          <a:lstStyle>
            <a:lvl1pPr marL="0" indent="0" algn="ctr">
              <a:buNone/>
              <a:defRPr sz="1050"/>
            </a:lvl1pPr>
          </a:lstStyle>
          <a:p>
            <a:pPr rtl="0"/>
            <a:r>
              <a:rPr lang="it-IT" smtClean="0"/>
              <a:t>Fare clic sull'icona per inserire un'immagine</a:t>
            </a:r>
            <a:endParaRPr lang="it-IT"/>
          </a:p>
        </p:txBody>
      </p:sp>
      <p:sp>
        <p:nvSpPr>
          <p:cNvPr id="75" name="Segnaposto immagine 3">
            <a:extLst>
              <a:ext uri="{FF2B5EF4-FFF2-40B4-BE49-F238E27FC236}">
                <a16:creationId xmlns="" xmlns:a16="http://schemas.microsoft.com/office/drawing/2014/main" id="{72C260FD-1E05-47E9-B248-27CAC5FC3B69}"/>
              </a:ext>
            </a:extLst>
          </p:cNvPr>
          <p:cNvSpPr>
            <a:spLocks noGrp="1"/>
          </p:cNvSpPr>
          <p:nvPr>
            <p:ph type="pic" sz="quarter" idx="83"/>
          </p:nvPr>
        </p:nvSpPr>
        <p:spPr>
          <a:xfrm>
            <a:off x="996007" y="4145174"/>
            <a:ext cx="1098000" cy="1098000"/>
          </a:xfrm>
          <a:prstGeom prst="ellipse">
            <a:avLst/>
          </a:prstGeom>
          <a:solidFill>
            <a:schemeClr val="bg1"/>
          </a:solidFill>
          <a:ln w="12700">
            <a:solidFill>
              <a:srgbClr val="8D6347"/>
            </a:solidFill>
          </a:ln>
        </p:spPr>
        <p:txBody>
          <a:bodyPr lIns="0" rIns="0" rtlCol="0" anchor="ctr" anchorCtr="0">
            <a:noAutofit/>
          </a:bodyPr>
          <a:lstStyle>
            <a:lvl1pPr marL="0" indent="0" algn="ctr">
              <a:buNone/>
              <a:defRPr sz="1050"/>
            </a:lvl1pPr>
          </a:lstStyle>
          <a:p>
            <a:pPr rtl="0"/>
            <a:r>
              <a:rPr lang="it-IT" smtClean="0"/>
              <a:t>Fare clic sull'icona per inserire un'immagine</a:t>
            </a:r>
            <a:endParaRPr lang="it-IT"/>
          </a:p>
        </p:txBody>
      </p:sp>
      <p:sp>
        <p:nvSpPr>
          <p:cNvPr id="78" name="Segnaposto immagine 3">
            <a:extLst>
              <a:ext uri="{FF2B5EF4-FFF2-40B4-BE49-F238E27FC236}">
                <a16:creationId xmlns="" xmlns:a16="http://schemas.microsoft.com/office/drawing/2014/main" id="{BDFC2481-D48B-4444-9ADC-73238E01E93A}"/>
              </a:ext>
            </a:extLst>
          </p:cNvPr>
          <p:cNvSpPr>
            <a:spLocks noGrp="1"/>
          </p:cNvSpPr>
          <p:nvPr>
            <p:ph type="pic" sz="quarter" idx="84"/>
          </p:nvPr>
        </p:nvSpPr>
        <p:spPr>
          <a:xfrm>
            <a:off x="8182550" y="2403213"/>
            <a:ext cx="1098000" cy="1098000"/>
          </a:xfrm>
          <a:prstGeom prst="ellipse">
            <a:avLst/>
          </a:prstGeom>
          <a:solidFill>
            <a:schemeClr val="bg1"/>
          </a:solidFill>
          <a:ln w="12700">
            <a:solidFill>
              <a:srgbClr val="8D6347"/>
            </a:solidFill>
          </a:ln>
        </p:spPr>
        <p:txBody>
          <a:bodyPr lIns="0" rIns="0" rtlCol="0" anchor="ctr" anchorCtr="0">
            <a:noAutofit/>
          </a:bodyPr>
          <a:lstStyle>
            <a:lvl1pPr marL="0" indent="0" algn="ctr">
              <a:buNone/>
              <a:defRPr sz="1050"/>
            </a:lvl1pPr>
          </a:lstStyle>
          <a:p>
            <a:pPr rtl="0"/>
            <a:r>
              <a:rPr lang="it-IT" smtClean="0"/>
              <a:t>Fare clic sull'icona per inserire un'immagine</a:t>
            </a:r>
            <a:endParaRPr lang="it-IT"/>
          </a:p>
        </p:txBody>
      </p:sp>
      <p:sp>
        <p:nvSpPr>
          <p:cNvPr id="79" name="Segnaposto immagine 3">
            <a:extLst>
              <a:ext uri="{FF2B5EF4-FFF2-40B4-BE49-F238E27FC236}">
                <a16:creationId xmlns="" xmlns:a16="http://schemas.microsoft.com/office/drawing/2014/main" id="{659B6395-72AE-4725-9373-C44AC7C2962A}"/>
              </a:ext>
            </a:extLst>
          </p:cNvPr>
          <p:cNvSpPr>
            <a:spLocks noGrp="1"/>
          </p:cNvSpPr>
          <p:nvPr>
            <p:ph type="pic" sz="quarter" idx="85"/>
          </p:nvPr>
        </p:nvSpPr>
        <p:spPr>
          <a:xfrm>
            <a:off x="8185448" y="4150357"/>
            <a:ext cx="1098000" cy="1098000"/>
          </a:xfrm>
          <a:prstGeom prst="ellipse">
            <a:avLst/>
          </a:prstGeom>
          <a:solidFill>
            <a:schemeClr val="bg1"/>
          </a:solidFill>
          <a:ln w="12700">
            <a:solidFill>
              <a:srgbClr val="8D6347"/>
            </a:solidFill>
          </a:ln>
        </p:spPr>
        <p:txBody>
          <a:bodyPr lIns="0" rIns="0" rtlCol="0" anchor="ctr" anchorCtr="0">
            <a:noAutofit/>
          </a:bodyPr>
          <a:lstStyle>
            <a:lvl1pPr marL="0" indent="0" algn="ctr">
              <a:buNone/>
              <a:defRPr sz="1050"/>
            </a:lvl1pPr>
          </a:lstStyle>
          <a:p>
            <a:pPr rtl="0"/>
            <a:r>
              <a:rPr lang="it-IT" smtClean="0"/>
              <a:t>Fare clic sull'icona per inserire un'immagine</a:t>
            </a:r>
            <a:endParaRPr lang="it-IT"/>
          </a:p>
        </p:txBody>
      </p:sp>
      <p:sp>
        <p:nvSpPr>
          <p:cNvPr id="80" name="Segnaposto immagine 3">
            <a:extLst>
              <a:ext uri="{FF2B5EF4-FFF2-40B4-BE49-F238E27FC236}">
                <a16:creationId xmlns="" xmlns:a16="http://schemas.microsoft.com/office/drawing/2014/main" id="{41E8F088-085E-4881-BFA7-545F97699A75}"/>
              </a:ext>
            </a:extLst>
          </p:cNvPr>
          <p:cNvSpPr>
            <a:spLocks noGrp="1"/>
          </p:cNvSpPr>
          <p:nvPr>
            <p:ph type="pic" sz="quarter" idx="86"/>
          </p:nvPr>
        </p:nvSpPr>
        <p:spPr>
          <a:xfrm>
            <a:off x="4586273" y="2398030"/>
            <a:ext cx="1098000" cy="1098000"/>
          </a:xfrm>
          <a:prstGeom prst="ellipse">
            <a:avLst/>
          </a:prstGeom>
          <a:solidFill>
            <a:schemeClr val="bg1"/>
          </a:solidFill>
          <a:ln w="12700">
            <a:solidFill>
              <a:srgbClr val="8D6347"/>
            </a:solidFill>
          </a:ln>
        </p:spPr>
        <p:txBody>
          <a:bodyPr lIns="0" rIns="0" rtlCol="0" anchor="ctr" anchorCtr="0">
            <a:noAutofit/>
          </a:bodyPr>
          <a:lstStyle>
            <a:lvl1pPr marL="0" indent="0" algn="ctr">
              <a:buNone/>
              <a:defRPr sz="1050"/>
            </a:lvl1pPr>
          </a:lstStyle>
          <a:p>
            <a:pPr rtl="0"/>
            <a:r>
              <a:rPr lang="it-IT" smtClean="0"/>
              <a:t>Fare clic sull'icona per inserire un'immagine</a:t>
            </a:r>
            <a:endParaRPr lang="it-IT"/>
          </a:p>
        </p:txBody>
      </p:sp>
      <p:sp>
        <p:nvSpPr>
          <p:cNvPr id="81" name="Segnaposto immagine 3">
            <a:extLst>
              <a:ext uri="{FF2B5EF4-FFF2-40B4-BE49-F238E27FC236}">
                <a16:creationId xmlns="" xmlns:a16="http://schemas.microsoft.com/office/drawing/2014/main" id="{DD2AACCA-1BD1-4ECD-95C3-E9AB07D242E0}"/>
              </a:ext>
            </a:extLst>
          </p:cNvPr>
          <p:cNvSpPr>
            <a:spLocks noGrp="1"/>
          </p:cNvSpPr>
          <p:nvPr>
            <p:ph type="pic" sz="quarter" idx="87"/>
          </p:nvPr>
        </p:nvSpPr>
        <p:spPr>
          <a:xfrm>
            <a:off x="4589171" y="4145174"/>
            <a:ext cx="1098000" cy="1098000"/>
          </a:xfrm>
          <a:prstGeom prst="ellipse">
            <a:avLst/>
          </a:prstGeom>
          <a:solidFill>
            <a:schemeClr val="bg1"/>
          </a:solidFill>
          <a:ln w="12700">
            <a:solidFill>
              <a:srgbClr val="8D6347"/>
            </a:solidFill>
          </a:ln>
        </p:spPr>
        <p:txBody>
          <a:bodyPr lIns="0" rIns="0" rtlCol="0" anchor="ctr" anchorCtr="0">
            <a:noAutofit/>
          </a:bodyPr>
          <a:lstStyle>
            <a:lvl1pPr marL="0" indent="0" algn="ctr">
              <a:buNone/>
              <a:defRPr sz="1050"/>
            </a:lvl1pPr>
          </a:lstStyle>
          <a:p>
            <a:pPr rtl="0"/>
            <a:r>
              <a:rPr lang="it-IT" smtClean="0"/>
              <a:t>Fare clic sull'icona per inserire un'immagine</a:t>
            </a:r>
            <a:endParaRPr lang="it-IT"/>
          </a:p>
        </p:txBody>
      </p:sp>
    </p:spTree>
    <p:extLst>
      <p:ext uri="{BB962C8B-B14F-4D97-AF65-F5344CB8AC3E}">
        <p14:creationId xmlns:p14="http://schemas.microsoft.com/office/powerpoint/2010/main" val="4171673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olo e contenuto">
    <p:spTree>
      <p:nvGrpSpPr>
        <p:cNvPr id="1" name=""/>
        <p:cNvGrpSpPr/>
        <p:nvPr/>
      </p:nvGrpSpPr>
      <p:grpSpPr>
        <a:xfrm>
          <a:off x="0" y="0"/>
          <a:ext cx="0" cy="0"/>
          <a:chOff x="0" y="0"/>
          <a:chExt cx="0" cy="0"/>
        </a:xfrm>
      </p:grpSpPr>
      <p:sp>
        <p:nvSpPr>
          <p:cNvPr id="7" name="Rettangolo 6" descr="Tavolo di ristorante">
            <a:extLst>
              <a:ext uri="{FF2B5EF4-FFF2-40B4-BE49-F238E27FC236}">
                <a16:creationId xmlns="" xmlns:a16="http://schemas.microsoft.com/office/drawing/2014/main" id="{C7B053CA-3420-4992-BA29-CDE43C99B795}"/>
              </a:ext>
            </a:extLst>
          </p:cNvPr>
          <p:cNvSpPr/>
          <p:nvPr userDrawn="1"/>
        </p:nvSpPr>
        <p:spPr>
          <a:xfrm>
            <a:off x="0" y="0"/>
            <a:ext cx="12192000" cy="6858000"/>
          </a:xfrm>
          <a:prstGeom prst="rect">
            <a:avLst/>
          </a:prstGeom>
          <a:blipFill>
            <a:blip r:embed="rId2"/>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solidFill>
                <a:srgbClr val="FFFFFF"/>
              </a:solidFill>
            </a:endParaRPr>
          </a:p>
        </p:txBody>
      </p:sp>
      <p:sp>
        <p:nvSpPr>
          <p:cNvPr id="8" name="Rettangolo 7" descr="Macchia pennellata">
            <a:extLst>
              <a:ext uri="{FF2B5EF4-FFF2-40B4-BE49-F238E27FC236}">
                <a16:creationId xmlns="" xmlns:a16="http://schemas.microsoft.com/office/drawing/2014/main" id="{7C197BE4-2E4C-4177-8440-BB95B0A4C7FB}"/>
              </a:ext>
            </a:extLst>
          </p:cNvPr>
          <p:cNvSpPr/>
          <p:nvPr userDrawn="1"/>
        </p:nvSpPr>
        <p:spPr>
          <a:xfrm>
            <a:off x="3270126" y="0"/>
            <a:ext cx="6611112"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9" name="Segnaposto immagine 14" descr="Logo">
            <a:extLst>
              <a:ext uri="{FF2B5EF4-FFF2-40B4-BE49-F238E27FC236}">
                <a16:creationId xmlns="" xmlns:a16="http://schemas.microsoft.com/office/drawing/2014/main" id="{8D7231FC-3A25-45B8-B883-4F6A0FC02B80}"/>
              </a:ext>
              <a:ext uri="{C183D7F6-B498-43B3-948B-1728B52AA6E4}">
                <adec:decorative xmlns="" xmlns:adec="http://schemas.microsoft.com/office/drawing/2017/decorative" val="0"/>
              </a:ext>
            </a:extLst>
          </p:cNvPr>
          <p:cNvSpPr>
            <a:spLocks noGrp="1"/>
          </p:cNvSpPr>
          <p:nvPr>
            <p:ph type="pic" sz="quarter" idx="14"/>
          </p:nvPr>
        </p:nvSpPr>
        <p:spPr>
          <a:xfrm>
            <a:off x="5272882" y="1906445"/>
            <a:ext cx="1646237" cy="1149350"/>
          </a:xfrm>
          <a:noFill/>
        </p:spPr>
        <p:txBody>
          <a:bodyPr wrap="square" lIns="46800" rIns="46800" rtlCol="0" anchor="ctr" anchorCtr="0">
            <a:noAutofit/>
          </a:bodyPr>
          <a:lstStyle>
            <a:lvl1pPr marL="0" indent="0" algn="ctr">
              <a:lnSpc>
                <a:spcPct val="100000"/>
              </a:lnSpc>
              <a:buNone/>
              <a:defRPr sz="400">
                <a:solidFill>
                  <a:srgbClr val="8D6347"/>
                </a:solidFill>
              </a:defRPr>
            </a:lvl1pPr>
          </a:lstStyle>
          <a:p>
            <a:pPr rtl="0"/>
            <a:r>
              <a:rPr lang="it-IT" dirty="0" smtClean="0"/>
              <a:t>Fare clic sull'icona per inserire un'immagine</a:t>
            </a:r>
            <a:endParaRPr lang="it-IT" dirty="0"/>
          </a:p>
        </p:txBody>
      </p:sp>
      <p:sp>
        <p:nvSpPr>
          <p:cNvPr id="4" name="Segnaposto data 3">
            <a:extLst>
              <a:ext uri="{FF2B5EF4-FFF2-40B4-BE49-F238E27FC236}">
                <a16:creationId xmlns="" xmlns:a16="http://schemas.microsoft.com/office/drawing/2014/main" id="{F47AE549-C84B-493A-BE76-6879C9B69BA0}"/>
              </a:ext>
            </a:extLst>
          </p:cNvPr>
          <p:cNvSpPr>
            <a:spLocks noGrp="1"/>
          </p:cNvSpPr>
          <p:nvPr>
            <p:ph type="dt" sz="half" idx="10"/>
          </p:nvPr>
        </p:nvSpPr>
        <p:spPr/>
        <p:txBody>
          <a:bodyPr rtlCol="0"/>
          <a:lstStyle>
            <a:lvl1pPr>
              <a:defRPr>
                <a:solidFill>
                  <a:schemeClr val="accent5"/>
                </a:solidFill>
              </a:defRPr>
            </a:lvl1pPr>
          </a:lstStyle>
          <a:p>
            <a:fld id="{F0930B88-5CE8-4158-AD7A-1A09B4EB5EC8}" type="datetime1">
              <a:rPr lang="it-IT" smtClean="0"/>
              <a:pPr/>
              <a:t>27/06/2019</a:t>
            </a:fld>
            <a:endParaRPr lang="it-IT" dirty="0"/>
          </a:p>
        </p:txBody>
      </p:sp>
      <p:sp>
        <p:nvSpPr>
          <p:cNvPr id="5" name="Segnaposto piè di pagina 4">
            <a:extLst>
              <a:ext uri="{FF2B5EF4-FFF2-40B4-BE49-F238E27FC236}">
                <a16:creationId xmlns="" xmlns:a16="http://schemas.microsoft.com/office/drawing/2014/main" id="{55761A8C-74CD-483A-A3C5-A7D79CACCF6F}"/>
              </a:ext>
            </a:extLst>
          </p:cNvPr>
          <p:cNvSpPr>
            <a:spLocks noGrp="1"/>
          </p:cNvSpPr>
          <p:nvPr>
            <p:ph type="ftr" sz="quarter" idx="11"/>
          </p:nvPr>
        </p:nvSpPr>
        <p:spPr/>
        <p:txBody>
          <a:bodyPr rtlCol="0"/>
          <a:lstStyle>
            <a:lvl1pPr>
              <a:defRPr>
                <a:solidFill>
                  <a:schemeClr val="accent5"/>
                </a:solidFill>
              </a:defRPr>
            </a:lvl1pPr>
          </a:lstStyle>
          <a:p>
            <a:pPr rtl="0"/>
            <a:endParaRPr lang="it-IT" dirty="0"/>
          </a:p>
        </p:txBody>
      </p:sp>
      <p:sp>
        <p:nvSpPr>
          <p:cNvPr id="6" name="Segnaposto numero diapositiva 5">
            <a:extLst>
              <a:ext uri="{FF2B5EF4-FFF2-40B4-BE49-F238E27FC236}">
                <a16:creationId xmlns="" xmlns:a16="http://schemas.microsoft.com/office/drawing/2014/main" id="{6308FC7C-F5F3-4D82-ADCB-B64F9FBB21A1}"/>
              </a:ext>
            </a:extLst>
          </p:cNvPr>
          <p:cNvSpPr>
            <a:spLocks noGrp="1"/>
          </p:cNvSpPr>
          <p:nvPr>
            <p:ph type="sldNum" sz="quarter" idx="12"/>
          </p:nvPr>
        </p:nvSpPr>
        <p:spPr/>
        <p:txBody>
          <a:bodyPr rtlCol="0"/>
          <a:lstStyle/>
          <a:p>
            <a:pPr rtl="0"/>
            <a:fld id="{F470E458-E7C2-4395-B75D-476A174CEE45}" type="slidenum">
              <a:rPr lang="it-IT" smtClean="0"/>
              <a:t>‹N›</a:t>
            </a:fld>
            <a:endParaRPr lang="it-IT" dirty="0"/>
          </a:p>
        </p:txBody>
      </p:sp>
      <p:cxnSp>
        <p:nvCxnSpPr>
          <p:cNvPr id="11" name="Connettore diritto 10">
            <a:extLst>
              <a:ext uri="{FF2B5EF4-FFF2-40B4-BE49-F238E27FC236}">
                <a16:creationId xmlns="" xmlns:a16="http://schemas.microsoft.com/office/drawing/2014/main" id="{C90D35E8-D43B-49F9-9465-A7A8F698FC8A}"/>
              </a:ext>
            </a:extLst>
          </p:cNvPr>
          <p:cNvCxnSpPr/>
          <p:nvPr userDrawn="1"/>
        </p:nvCxnSpPr>
        <p:spPr>
          <a:xfrm>
            <a:off x="4989576" y="4457209"/>
            <a:ext cx="2212848"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2" name="Sottotitolo 2">
            <a:extLst>
              <a:ext uri="{FF2B5EF4-FFF2-40B4-BE49-F238E27FC236}">
                <a16:creationId xmlns="" xmlns:a16="http://schemas.microsoft.com/office/drawing/2014/main" id="{C863CA31-4E68-4CD7-9214-51D7BBC1FA1F}"/>
              </a:ext>
            </a:extLst>
          </p:cNvPr>
          <p:cNvSpPr>
            <a:spLocks noGrp="1"/>
          </p:cNvSpPr>
          <p:nvPr>
            <p:ph type="subTitle" idx="15" hasCustomPrompt="1"/>
          </p:nvPr>
        </p:nvSpPr>
        <p:spPr>
          <a:xfrm>
            <a:off x="3529264" y="4494894"/>
            <a:ext cx="5133473" cy="526312"/>
          </a:xfrm>
        </p:spPr>
        <p:txBody>
          <a:bodyPr rtlCol="0"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dirty="0"/>
              <a:t>Stile del sottotitolo dello schema</a:t>
            </a:r>
          </a:p>
        </p:txBody>
      </p:sp>
      <p:sp>
        <p:nvSpPr>
          <p:cNvPr id="14" name="Titolo 1">
            <a:extLst>
              <a:ext uri="{FF2B5EF4-FFF2-40B4-BE49-F238E27FC236}">
                <a16:creationId xmlns="" xmlns:a16="http://schemas.microsoft.com/office/drawing/2014/main" id="{CCAEEA74-ABCB-45B1-A352-71E9CCD670DE}"/>
              </a:ext>
            </a:extLst>
          </p:cNvPr>
          <p:cNvSpPr>
            <a:spLocks noGrp="1"/>
          </p:cNvSpPr>
          <p:nvPr>
            <p:ph type="ctrTitle" hasCustomPrompt="1"/>
          </p:nvPr>
        </p:nvSpPr>
        <p:spPr>
          <a:xfrm>
            <a:off x="3709792" y="3306697"/>
            <a:ext cx="4772417" cy="1102291"/>
          </a:xfrm>
        </p:spPr>
        <p:txBody>
          <a:bodyPr rtlCol="0" anchor="b" anchorCtr="0">
            <a:normAutofit/>
          </a:bodyPr>
          <a:lstStyle>
            <a:lvl1pPr algn="ctr">
              <a:defRPr sz="3600"/>
            </a:lvl1pPr>
          </a:lstStyle>
          <a:p>
            <a:pPr rtl="0"/>
            <a:r>
              <a:rPr lang="it-IT" dirty="0"/>
              <a:t>FARE CLIC PER </a:t>
            </a:r>
            <a:br>
              <a:rPr lang="it-IT" dirty="0"/>
            </a:br>
            <a:r>
              <a:rPr lang="it-IT" dirty="0"/>
              <a:t>MODIFICARE IL TITOLO</a:t>
            </a:r>
          </a:p>
        </p:txBody>
      </p:sp>
    </p:spTree>
    <p:extLst>
      <p:ext uri="{BB962C8B-B14F-4D97-AF65-F5344CB8AC3E}">
        <p14:creationId xmlns:p14="http://schemas.microsoft.com/office/powerpoint/2010/main" val="1855591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apositiva con grafico a tort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rtlCol="0" anchor="b" anchorCtr="0"/>
          <a:lstStyle>
            <a:lvl1pPr algn="ctr">
              <a:lnSpc>
                <a:spcPct val="70000"/>
              </a:lnSpc>
              <a:defRPr/>
            </a:lvl1pPr>
          </a:lstStyle>
          <a:p>
            <a:pPr rtl="0"/>
            <a:r>
              <a:rPr lang="it-IT" dirty="0"/>
              <a:t>FARE CLIC PER MODIFICARE LO STILE DEL TITOLO</a:t>
            </a:r>
          </a:p>
        </p:txBody>
      </p:sp>
      <p:sp>
        <p:nvSpPr>
          <p:cNvPr id="5" name="Segnaposto data 4">
            <a:extLst>
              <a:ext uri="{FF2B5EF4-FFF2-40B4-BE49-F238E27FC236}">
                <a16:creationId xmlns="" xmlns:a16="http://schemas.microsoft.com/office/drawing/2014/main" id="{F8784BEA-5E31-4B76-8435-68BD500D0BF5}"/>
              </a:ext>
            </a:extLst>
          </p:cNvPr>
          <p:cNvSpPr>
            <a:spLocks noGrp="1"/>
          </p:cNvSpPr>
          <p:nvPr>
            <p:ph type="dt" sz="half" idx="10"/>
          </p:nvPr>
        </p:nvSpPr>
        <p:spPr/>
        <p:txBody>
          <a:bodyPr rtlCol="0"/>
          <a:lstStyle>
            <a:lvl1pPr>
              <a:defRPr/>
            </a:lvl1pPr>
          </a:lstStyle>
          <a:p>
            <a:fld id="{E18C8216-2E3B-4347-859B-5EA5006F86F2}" type="datetime1">
              <a:rPr lang="it-IT" smtClean="0"/>
              <a:pPr/>
              <a:t>27/06/2019</a:t>
            </a:fld>
            <a:endParaRPr lang="it-IT"/>
          </a:p>
        </p:txBody>
      </p:sp>
      <p:sp>
        <p:nvSpPr>
          <p:cNvPr id="6" name="Segnaposto piè di pagina 5">
            <a:extLst>
              <a:ext uri="{FF2B5EF4-FFF2-40B4-BE49-F238E27FC236}">
                <a16:creationId xmlns="" xmlns:a16="http://schemas.microsoft.com/office/drawing/2014/main" id="{E419BEDD-A744-40CE-9FA6-391AD6FC33CD}"/>
              </a:ext>
            </a:extLst>
          </p:cNvPr>
          <p:cNvSpPr>
            <a:spLocks noGrp="1"/>
          </p:cNvSpPr>
          <p:nvPr>
            <p:ph type="ftr" sz="quarter" idx="11"/>
          </p:nvPr>
        </p:nvSpPr>
        <p:spPr/>
        <p:txBody>
          <a:bodyPr rtlCol="0"/>
          <a:lstStyle/>
          <a:p>
            <a:pPr rtl="0"/>
            <a:endParaRPr lang="it-IT"/>
          </a:p>
        </p:txBody>
      </p:sp>
      <p:sp>
        <p:nvSpPr>
          <p:cNvPr id="7" name="Segnaposto numero diapositiva 6">
            <a:extLst>
              <a:ext uri="{FF2B5EF4-FFF2-40B4-BE49-F238E27FC236}">
                <a16:creationId xmlns="" xmlns:a16="http://schemas.microsoft.com/office/drawing/2014/main" id="{C093815F-F490-4307-9E87-AAF436C71A68}"/>
              </a:ext>
            </a:extLst>
          </p:cNvPr>
          <p:cNvSpPr>
            <a:spLocks noGrp="1"/>
          </p:cNvSpPr>
          <p:nvPr>
            <p:ph type="sldNum" sz="quarter" idx="12"/>
          </p:nvPr>
        </p:nvSpPr>
        <p:spPr/>
        <p:txBody>
          <a:bodyPr rtlCol="0"/>
          <a:lstStyle/>
          <a:p>
            <a:pPr rtl="0"/>
            <a:fld id="{F470E458-E7C2-4395-B75D-476A174CEE45}" type="slidenum">
              <a:rPr lang="it-IT" smtClean="0"/>
              <a:t>‹N›</a:t>
            </a:fld>
            <a:endParaRPr lang="it-IT"/>
          </a:p>
        </p:txBody>
      </p:sp>
      <p:cxnSp>
        <p:nvCxnSpPr>
          <p:cNvPr id="9" name="Connettore diritto 8">
            <a:extLst>
              <a:ext uri="{FF2B5EF4-FFF2-40B4-BE49-F238E27FC236}">
                <a16:creationId xmlns=""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0" name="Sottotitolo 2">
            <a:extLst>
              <a:ext uri="{FF2B5EF4-FFF2-40B4-BE49-F238E27FC236}">
                <a16:creationId xmlns="" xmlns:a16="http://schemas.microsoft.com/office/drawing/2014/main" id="{A617DA88-4765-4225-9C56-CD0FFD9D7673}"/>
              </a:ext>
            </a:extLst>
          </p:cNvPr>
          <p:cNvSpPr>
            <a:spLocks noGrp="1"/>
          </p:cNvSpPr>
          <p:nvPr>
            <p:ph type="subTitle" idx="15"/>
          </p:nvPr>
        </p:nvSpPr>
        <p:spPr>
          <a:xfrm>
            <a:off x="838200" y="1632332"/>
            <a:ext cx="10515600" cy="526312"/>
          </a:xfrm>
        </p:spPr>
        <p:txBody>
          <a:bodyPr rtlCol="0"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smtClean="0"/>
              <a:t>Fare clic per modificare lo stile del sottotitolo dello schema</a:t>
            </a:r>
            <a:endParaRPr lang="it-IT" dirty="0"/>
          </a:p>
        </p:txBody>
      </p:sp>
      <p:sp>
        <p:nvSpPr>
          <p:cNvPr id="21" name="Segnaposto immagine 2">
            <a:extLst>
              <a:ext uri="{FF2B5EF4-FFF2-40B4-BE49-F238E27FC236}">
                <a16:creationId xmlns="" xmlns:a16="http://schemas.microsoft.com/office/drawing/2014/main" id="{F2ACB6B7-AA9C-4400-AE52-4698E1110F22}"/>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smtClean="0"/>
              <a:t>Fare clic sull'icona per inserire un'immagine</a:t>
            </a:r>
            <a:endParaRPr lang="it-IT"/>
          </a:p>
        </p:txBody>
      </p:sp>
      <p:sp>
        <p:nvSpPr>
          <p:cNvPr id="59" name="Rettangolo 58" descr="Macchia pennellata">
            <a:extLst>
              <a:ext uri="{FF2B5EF4-FFF2-40B4-BE49-F238E27FC236}">
                <a16:creationId xmlns="" xmlns:a16="http://schemas.microsoft.com/office/drawing/2014/main" id="{29FB1599-AC79-4571-B03A-98277CE717CC}"/>
              </a:ext>
            </a:extLst>
          </p:cNvPr>
          <p:cNvSpPr/>
          <p:nvPr userDrawn="1"/>
        </p:nvSpPr>
        <p:spPr>
          <a:xfrm>
            <a:off x="3174492" y="2141776"/>
            <a:ext cx="5843016" cy="4242816"/>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63" name="Segnaposto testo 3">
            <a:extLst>
              <a:ext uri="{FF2B5EF4-FFF2-40B4-BE49-F238E27FC236}">
                <a16:creationId xmlns="" xmlns:a16="http://schemas.microsoft.com/office/drawing/2014/main" id="{AC056410-CC3A-4562-8AD4-DDA11527B7AE}"/>
              </a:ext>
            </a:extLst>
          </p:cNvPr>
          <p:cNvSpPr>
            <a:spLocks noGrp="1"/>
          </p:cNvSpPr>
          <p:nvPr>
            <p:ph type="body" sz="half" idx="34" hasCustomPrompt="1"/>
          </p:nvPr>
        </p:nvSpPr>
        <p:spPr>
          <a:xfrm>
            <a:off x="835712" y="2508631"/>
            <a:ext cx="2642616" cy="375509"/>
          </a:xfrm>
        </p:spPr>
        <p:txBody>
          <a:bodyPr rtlCol="0">
            <a:noAutofit/>
          </a:bodyPr>
          <a:lstStyle>
            <a:lvl1pPr marL="0" indent="0" algn="l">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€ 2.000.000</a:t>
            </a:r>
          </a:p>
        </p:txBody>
      </p:sp>
      <p:sp>
        <p:nvSpPr>
          <p:cNvPr id="74" name="Segnaposto testo 3">
            <a:extLst>
              <a:ext uri="{FF2B5EF4-FFF2-40B4-BE49-F238E27FC236}">
                <a16:creationId xmlns="" xmlns:a16="http://schemas.microsoft.com/office/drawing/2014/main" id="{E9EF01CE-943D-4321-A20D-EB63E56E3212}"/>
              </a:ext>
            </a:extLst>
          </p:cNvPr>
          <p:cNvSpPr>
            <a:spLocks noGrp="1"/>
          </p:cNvSpPr>
          <p:nvPr>
            <p:ph type="body" sz="half" idx="66"/>
          </p:nvPr>
        </p:nvSpPr>
        <p:spPr>
          <a:xfrm>
            <a:off x="835712" y="2938041"/>
            <a:ext cx="2642616" cy="375509"/>
          </a:xfrm>
        </p:spPr>
        <p:txBody>
          <a:bodyPr rtlCol="0">
            <a:noAutofit/>
          </a:bodyPr>
          <a:lstStyle>
            <a:lvl1pPr marL="0" indent="0" algn="l">
              <a:buNone/>
              <a:defRPr lang="en-US" sz="1600" b="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76" name="Segnaposto testo 3">
            <a:extLst>
              <a:ext uri="{FF2B5EF4-FFF2-40B4-BE49-F238E27FC236}">
                <a16:creationId xmlns="" xmlns:a16="http://schemas.microsoft.com/office/drawing/2014/main" id="{B77364C8-3D3A-415B-9433-C4696B84A988}"/>
              </a:ext>
            </a:extLst>
          </p:cNvPr>
          <p:cNvSpPr>
            <a:spLocks noGrp="1"/>
          </p:cNvSpPr>
          <p:nvPr>
            <p:ph type="body" sz="half" idx="83" hasCustomPrompt="1"/>
          </p:nvPr>
        </p:nvSpPr>
        <p:spPr>
          <a:xfrm>
            <a:off x="835712" y="3640411"/>
            <a:ext cx="2642616" cy="375509"/>
          </a:xfrm>
        </p:spPr>
        <p:txBody>
          <a:bodyPr rtlCol="0">
            <a:noAutofit/>
          </a:bodyPr>
          <a:lstStyle>
            <a:lvl1pPr marL="0" indent="0" algn="l">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€ 2.000.000</a:t>
            </a:r>
          </a:p>
        </p:txBody>
      </p:sp>
      <p:sp>
        <p:nvSpPr>
          <p:cNvPr id="77" name="Segnaposto testo 3">
            <a:extLst>
              <a:ext uri="{FF2B5EF4-FFF2-40B4-BE49-F238E27FC236}">
                <a16:creationId xmlns="" xmlns:a16="http://schemas.microsoft.com/office/drawing/2014/main" id="{19ABCF73-31BD-4929-9900-AB2F7023E665}"/>
              </a:ext>
            </a:extLst>
          </p:cNvPr>
          <p:cNvSpPr>
            <a:spLocks noGrp="1"/>
          </p:cNvSpPr>
          <p:nvPr>
            <p:ph type="body" sz="half" idx="86"/>
          </p:nvPr>
        </p:nvSpPr>
        <p:spPr>
          <a:xfrm>
            <a:off x="835712" y="4069821"/>
            <a:ext cx="2642616" cy="375509"/>
          </a:xfrm>
        </p:spPr>
        <p:txBody>
          <a:bodyPr rtlCol="0">
            <a:noAutofit/>
          </a:bodyPr>
          <a:lstStyle>
            <a:lvl1pPr marL="0" indent="0" algn="l">
              <a:buNone/>
              <a:defRPr lang="en-US" sz="1600" b="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82" name="Segnaposto testo 3">
            <a:extLst>
              <a:ext uri="{FF2B5EF4-FFF2-40B4-BE49-F238E27FC236}">
                <a16:creationId xmlns="" xmlns:a16="http://schemas.microsoft.com/office/drawing/2014/main" id="{CDE0C703-933F-44FB-9589-30DCA646D9B1}"/>
              </a:ext>
            </a:extLst>
          </p:cNvPr>
          <p:cNvSpPr>
            <a:spLocks noGrp="1"/>
          </p:cNvSpPr>
          <p:nvPr>
            <p:ph type="body" sz="half" idx="87" hasCustomPrompt="1"/>
          </p:nvPr>
        </p:nvSpPr>
        <p:spPr>
          <a:xfrm>
            <a:off x="8848114" y="2508631"/>
            <a:ext cx="2642616" cy="375509"/>
          </a:xfrm>
        </p:spPr>
        <p:txBody>
          <a:bodyPr rtlCol="0">
            <a:noAutofit/>
          </a:bodyPr>
          <a:lstStyle>
            <a:lvl1pPr marL="0" indent="0" algn="r">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€ 1.500.000</a:t>
            </a:r>
          </a:p>
        </p:txBody>
      </p:sp>
      <p:sp>
        <p:nvSpPr>
          <p:cNvPr id="83" name="Segnaposto testo 3">
            <a:extLst>
              <a:ext uri="{FF2B5EF4-FFF2-40B4-BE49-F238E27FC236}">
                <a16:creationId xmlns="" xmlns:a16="http://schemas.microsoft.com/office/drawing/2014/main" id="{679401A1-F51D-455D-88BB-4C189CE1A1A5}"/>
              </a:ext>
            </a:extLst>
          </p:cNvPr>
          <p:cNvSpPr>
            <a:spLocks noGrp="1"/>
          </p:cNvSpPr>
          <p:nvPr>
            <p:ph type="body" sz="half" idx="88"/>
          </p:nvPr>
        </p:nvSpPr>
        <p:spPr>
          <a:xfrm>
            <a:off x="8848114" y="2938041"/>
            <a:ext cx="2642616" cy="375509"/>
          </a:xfrm>
        </p:spPr>
        <p:txBody>
          <a:bodyPr rtlCol="0">
            <a:noAutofit/>
          </a:bodyPr>
          <a:lstStyle>
            <a:lvl1pPr marL="0" indent="0" algn="r">
              <a:buNone/>
              <a:defRPr lang="en-US" sz="1600" b="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84" name="Segnaposto testo 3">
            <a:extLst>
              <a:ext uri="{FF2B5EF4-FFF2-40B4-BE49-F238E27FC236}">
                <a16:creationId xmlns="" xmlns:a16="http://schemas.microsoft.com/office/drawing/2014/main" id="{5B3DB4F9-0262-4485-A538-5A6C02DD46DC}"/>
              </a:ext>
            </a:extLst>
          </p:cNvPr>
          <p:cNvSpPr>
            <a:spLocks noGrp="1"/>
          </p:cNvSpPr>
          <p:nvPr>
            <p:ph type="body" sz="half" idx="89" hasCustomPrompt="1"/>
          </p:nvPr>
        </p:nvSpPr>
        <p:spPr>
          <a:xfrm>
            <a:off x="8848114" y="3640411"/>
            <a:ext cx="2642616" cy="375509"/>
          </a:xfrm>
        </p:spPr>
        <p:txBody>
          <a:bodyPr rtlCol="0">
            <a:noAutofit/>
          </a:bodyPr>
          <a:lstStyle>
            <a:lvl1pPr marL="0" indent="0" algn="r">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€ 2.500.000</a:t>
            </a:r>
          </a:p>
        </p:txBody>
      </p:sp>
      <p:sp>
        <p:nvSpPr>
          <p:cNvPr id="85" name="Segnaposto testo 3">
            <a:extLst>
              <a:ext uri="{FF2B5EF4-FFF2-40B4-BE49-F238E27FC236}">
                <a16:creationId xmlns="" xmlns:a16="http://schemas.microsoft.com/office/drawing/2014/main" id="{AA1742CF-6B82-4A44-9413-7CC52CB9A9AE}"/>
              </a:ext>
            </a:extLst>
          </p:cNvPr>
          <p:cNvSpPr>
            <a:spLocks noGrp="1"/>
          </p:cNvSpPr>
          <p:nvPr>
            <p:ph type="body" sz="half" idx="90"/>
          </p:nvPr>
        </p:nvSpPr>
        <p:spPr>
          <a:xfrm>
            <a:off x="8848114" y="4069821"/>
            <a:ext cx="2642616" cy="375509"/>
          </a:xfrm>
        </p:spPr>
        <p:txBody>
          <a:bodyPr rtlCol="0">
            <a:noAutofit/>
          </a:bodyPr>
          <a:lstStyle>
            <a:lvl1pPr marL="0" indent="0" algn="r">
              <a:buNone/>
              <a:defRPr lang="en-US" sz="1600" b="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86" name="Segnaposto testo 3">
            <a:extLst>
              <a:ext uri="{FF2B5EF4-FFF2-40B4-BE49-F238E27FC236}">
                <a16:creationId xmlns="" xmlns:a16="http://schemas.microsoft.com/office/drawing/2014/main" id="{298DDAA6-2DD7-45D2-BE23-DF28D9F3FE81}"/>
              </a:ext>
            </a:extLst>
          </p:cNvPr>
          <p:cNvSpPr>
            <a:spLocks noGrp="1"/>
          </p:cNvSpPr>
          <p:nvPr>
            <p:ph type="body" sz="half" idx="91" hasCustomPrompt="1"/>
          </p:nvPr>
        </p:nvSpPr>
        <p:spPr>
          <a:xfrm>
            <a:off x="8848114" y="4772191"/>
            <a:ext cx="2642616" cy="375509"/>
          </a:xfrm>
        </p:spPr>
        <p:txBody>
          <a:bodyPr rtlCol="0">
            <a:noAutofit/>
          </a:bodyPr>
          <a:lstStyle>
            <a:lvl1pPr marL="0" indent="0" algn="r">
              <a:lnSpc>
                <a:spcPct val="85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€ 3.200.000</a:t>
            </a:r>
          </a:p>
        </p:txBody>
      </p:sp>
      <p:sp>
        <p:nvSpPr>
          <p:cNvPr id="87" name="Segnaposto testo 3">
            <a:extLst>
              <a:ext uri="{FF2B5EF4-FFF2-40B4-BE49-F238E27FC236}">
                <a16:creationId xmlns="" xmlns:a16="http://schemas.microsoft.com/office/drawing/2014/main" id="{0839545C-9AD8-44AD-8D2B-331D8B4030B6}"/>
              </a:ext>
            </a:extLst>
          </p:cNvPr>
          <p:cNvSpPr>
            <a:spLocks noGrp="1"/>
          </p:cNvSpPr>
          <p:nvPr>
            <p:ph type="body" sz="half" idx="92"/>
          </p:nvPr>
        </p:nvSpPr>
        <p:spPr>
          <a:xfrm>
            <a:off x="8848114" y="5201601"/>
            <a:ext cx="2642616" cy="375509"/>
          </a:xfrm>
        </p:spPr>
        <p:txBody>
          <a:bodyPr rtlCol="0">
            <a:noAutofit/>
          </a:bodyPr>
          <a:lstStyle>
            <a:lvl1pPr marL="0" indent="0" algn="r">
              <a:buNone/>
              <a:defRPr lang="en-US" sz="1600" b="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cxnSp>
        <p:nvCxnSpPr>
          <p:cNvPr id="88" name="Connettore diritto 87">
            <a:extLst>
              <a:ext uri="{FF2B5EF4-FFF2-40B4-BE49-F238E27FC236}">
                <a16:creationId xmlns="" xmlns:a16="http://schemas.microsoft.com/office/drawing/2014/main" id="{41D6688E-B7D9-4DE1-9F3F-37C2A92C4E0F}"/>
              </a:ext>
            </a:extLst>
          </p:cNvPr>
          <p:cNvCxnSpPr/>
          <p:nvPr userDrawn="1"/>
        </p:nvCxnSpPr>
        <p:spPr>
          <a:xfrm>
            <a:off x="939117" y="2913559"/>
            <a:ext cx="406908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9" name="Connettore diritto 88">
            <a:extLst>
              <a:ext uri="{FF2B5EF4-FFF2-40B4-BE49-F238E27FC236}">
                <a16:creationId xmlns="" xmlns:a16="http://schemas.microsoft.com/office/drawing/2014/main" id="{F181279E-4A25-4C06-AC3E-DD484486E99E}"/>
              </a:ext>
            </a:extLst>
          </p:cNvPr>
          <p:cNvCxnSpPr/>
          <p:nvPr userDrawn="1"/>
        </p:nvCxnSpPr>
        <p:spPr>
          <a:xfrm>
            <a:off x="940025" y="4043588"/>
            <a:ext cx="406908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0" name="Connettore diritto 89">
            <a:extLst>
              <a:ext uri="{FF2B5EF4-FFF2-40B4-BE49-F238E27FC236}">
                <a16:creationId xmlns="" xmlns:a16="http://schemas.microsoft.com/office/drawing/2014/main" id="{B4474904-40E3-4615-B2E6-774159563047}"/>
              </a:ext>
            </a:extLst>
          </p:cNvPr>
          <p:cNvCxnSpPr/>
          <p:nvPr userDrawn="1"/>
        </p:nvCxnSpPr>
        <p:spPr>
          <a:xfrm>
            <a:off x="7314351" y="2913559"/>
            <a:ext cx="406908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1" name="Connettore diritto 90">
            <a:extLst>
              <a:ext uri="{FF2B5EF4-FFF2-40B4-BE49-F238E27FC236}">
                <a16:creationId xmlns="" xmlns:a16="http://schemas.microsoft.com/office/drawing/2014/main" id="{F07585DD-C644-4DA0-8B68-A0E1AD3EE09B}"/>
              </a:ext>
            </a:extLst>
          </p:cNvPr>
          <p:cNvCxnSpPr/>
          <p:nvPr userDrawn="1"/>
        </p:nvCxnSpPr>
        <p:spPr>
          <a:xfrm>
            <a:off x="7315259" y="4043588"/>
            <a:ext cx="406908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2" name="Connettore diritto 91">
            <a:extLst>
              <a:ext uri="{FF2B5EF4-FFF2-40B4-BE49-F238E27FC236}">
                <a16:creationId xmlns="" xmlns:a16="http://schemas.microsoft.com/office/drawing/2014/main" id="{D24FEA3C-C05C-407B-B68B-2614F9A64317}"/>
              </a:ext>
            </a:extLst>
          </p:cNvPr>
          <p:cNvCxnSpPr/>
          <p:nvPr userDrawn="1"/>
        </p:nvCxnSpPr>
        <p:spPr>
          <a:xfrm>
            <a:off x="7314351" y="5180251"/>
            <a:ext cx="406908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3" name="Segnaposto grafico 3" descr="Diagramma finanziamenti">
            <a:extLst>
              <a:ext uri="{FF2B5EF4-FFF2-40B4-BE49-F238E27FC236}">
                <a16:creationId xmlns="" xmlns:a16="http://schemas.microsoft.com/office/drawing/2014/main" id="{F3103F9C-FB5A-4708-903D-6EACBC625172}"/>
              </a:ext>
            </a:extLst>
          </p:cNvPr>
          <p:cNvSpPr>
            <a:spLocks noGrp="1"/>
          </p:cNvSpPr>
          <p:nvPr>
            <p:ph type="chart" sz="quarter" idx="82"/>
          </p:nvPr>
        </p:nvSpPr>
        <p:spPr>
          <a:xfrm>
            <a:off x="3775713" y="2496385"/>
            <a:ext cx="4640574" cy="3481263"/>
          </a:xfrm>
        </p:spPr>
        <p:txBody>
          <a:bodyPr rtlCol="0" anchor="ctr" anchorCtr="0">
            <a:noAutofit/>
          </a:bodyPr>
          <a:lstStyle>
            <a:lvl1pPr marL="0" indent="0" algn="ctr">
              <a:buNone/>
              <a:defRPr sz="2400">
                <a:solidFill>
                  <a:schemeClr val="tx2"/>
                </a:solidFill>
              </a:defRPr>
            </a:lvl1pPr>
          </a:lstStyle>
          <a:p>
            <a:pPr rtl="0"/>
            <a:r>
              <a:rPr lang="it-IT" smtClean="0"/>
              <a:t>Fare clic sull'icona per inserire un grafico</a:t>
            </a:r>
            <a:endParaRPr lang="it-IT"/>
          </a:p>
        </p:txBody>
      </p:sp>
    </p:spTree>
    <p:extLst>
      <p:ext uri="{BB962C8B-B14F-4D97-AF65-F5344CB8AC3E}">
        <p14:creationId xmlns:p14="http://schemas.microsoft.com/office/powerpoint/2010/main" val="4065523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magine e didascalia">
    <p:spTree>
      <p:nvGrpSpPr>
        <p:cNvPr id="1" name=""/>
        <p:cNvGrpSpPr/>
        <p:nvPr/>
      </p:nvGrpSpPr>
      <p:grpSpPr>
        <a:xfrm>
          <a:off x="0" y="0"/>
          <a:ext cx="0" cy="0"/>
          <a:chOff x="0" y="0"/>
          <a:chExt cx="0" cy="0"/>
        </a:xfrm>
      </p:grpSpPr>
      <p:sp>
        <p:nvSpPr>
          <p:cNvPr id="12" name="Rettangolo 11" descr="Bicchiere, tazze e piatti in tavola">
            <a:extLst>
              <a:ext uri="{FF2B5EF4-FFF2-40B4-BE49-F238E27FC236}">
                <a16:creationId xmlns="" xmlns:a16="http://schemas.microsoft.com/office/drawing/2014/main" id="{D05799BA-ECD2-4CD6-8250-EA03F132B9BA}"/>
              </a:ext>
            </a:extLst>
          </p:cNvPr>
          <p:cNvSpPr/>
          <p:nvPr userDrawn="1"/>
        </p:nvSpPr>
        <p:spPr>
          <a:xfrm>
            <a:off x="0" y="1133856"/>
            <a:ext cx="5998464" cy="4590288"/>
          </a:xfrm>
          <a:prstGeom prst="rect">
            <a:avLst/>
          </a:prstGeom>
          <a:blipFill>
            <a:blip r:embed="rId2"/>
            <a:srcRect/>
            <a:stretch>
              <a:fillRect l="-11" r="-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1" name="Rettangolo 10" descr="Maschera pennellata">
            <a:extLst>
              <a:ext uri="{FF2B5EF4-FFF2-40B4-BE49-F238E27FC236}">
                <a16:creationId xmlns="" xmlns:a16="http://schemas.microsoft.com/office/drawing/2014/main" id="{E5FBC040-9C06-484E-B57F-7F574589FF0E}"/>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 name="Titolo 1">
            <a:extLst>
              <a:ext uri="{FF2B5EF4-FFF2-40B4-BE49-F238E27FC236}">
                <a16:creationId xmlns="" xmlns:a16="http://schemas.microsoft.com/office/drawing/2014/main" id="{895F031D-510E-4663-BF87-CD265E4A7E11}"/>
              </a:ext>
            </a:extLst>
          </p:cNvPr>
          <p:cNvSpPr>
            <a:spLocks noGrp="1"/>
          </p:cNvSpPr>
          <p:nvPr>
            <p:ph type="title" hasCustomPrompt="1"/>
          </p:nvPr>
        </p:nvSpPr>
        <p:spPr>
          <a:xfrm>
            <a:off x="6216631" y="1030515"/>
            <a:ext cx="5292000" cy="885315"/>
          </a:xfrm>
        </p:spPr>
        <p:txBody>
          <a:bodyPr rtlCol="0" anchor="b">
            <a:normAutofit/>
          </a:bodyPr>
          <a:lstStyle>
            <a:lvl1pPr>
              <a:defRPr sz="3600"/>
            </a:lvl1pPr>
          </a:lstStyle>
          <a:p>
            <a:pPr rtl="0"/>
            <a:r>
              <a:rPr lang="it-IT" dirty="0"/>
              <a:t>FARE CLIC PER MODIFICARE IL TITOLO</a:t>
            </a:r>
          </a:p>
        </p:txBody>
      </p:sp>
      <p:sp>
        <p:nvSpPr>
          <p:cNvPr id="3" name="Segnaposto contenuto 2">
            <a:extLst>
              <a:ext uri="{FF2B5EF4-FFF2-40B4-BE49-F238E27FC236}">
                <a16:creationId xmlns="" xmlns:a16="http://schemas.microsoft.com/office/drawing/2014/main" id="{24CDB312-4D1B-447F-97E7-ABE93A3DE43C}"/>
              </a:ext>
            </a:extLst>
          </p:cNvPr>
          <p:cNvSpPr>
            <a:spLocks noGrp="1"/>
          </p:cNvSpPr>
          <p:nvPr>
            <p:ph idx="1"/>
          </p:nvPr>
        </p:nvSpPr>
        <p:spPr>
          <a:xfrm>
            <a:off x="5985361" y="2114730"/>
            <a:ext cx="5533990" cy="2997929"/>
          </a:xfrm>
        </p:spPr>
        <p:txBody>
          <a:bodyPr rtlCol="0">
            <a:normAutofit/>
          </a:bodyPr>
          <a:lstStyle>
            <a:lvl1pPr marL="230400" indent="-228600">
              <a:lnSpc>
                <a:spcPct val="100000"/>
              </a:lnSpc>
              <a:spcBef>
                <a:spcPts val="600"/>
              </a:spcBef>
              <a:buClr>
                <a:srgbClr val="9D0000"/>
              </a:buClr>
              <a:buFont typeface="Arial" panose="020B0604020202020204" pitchFamily="34" charset="0"/>
              <a:buChar char="•"/>
              <a:defRPr sz="2100" i="0"/>
            </a:lvl1pPr>
            <a:lvl2pPr marL="344700" indent="-342900">
              <a:lnSpc>
                <a:spcPct val="100000"/>
              </a:lnSpc>
              <a:spcBef>
                <a:spcPts val="600"/>
              </a:spcBef>
              <a:buClr>
                <a:srgbClr val="9D0000"/>
              </a:buClr>
              <a:buFont typeface="Arial" panose="020B0604020202020204" pitchFamily="34" charset="0"/>
              <a:buChar char="•"/>
              <a:defRPr sz="2100" i="1"/>
            </a:lvl2pPr>
            <a:lvl3pPr marL="230400">
              <a:lnSpc>
                <a:spcPct val="100000"/>
              </a:lnSpc>
              <a:spcBef>
                <a:spcPts val="600"/>
              </a:spcBef>
              <a:defRPr sz="2100" i="1"/>
            </a:lvl3pPr>
            <a:lvl4pPr marL="230400">
              <a:lnSpc>
                <a:spcPct val="100000"/>
              </a:lnSpc>
              <a:spcBef>
                <a:spcPts val="600"/>
              </a:spcBef>
              <a:defRPr sz="2100" i="1"/>
            </a:lvl4pPr>
            <a:lvl5pPr marL="230400">
              <a:lnSpc>
                <a:spcPct val="100000"/>
              </a:lnSpc>
              <a:spcBef>
                <a:spcPts val="600"/>
              </a:spcBef>
              <a:defRPr sz="2100" i="1"/>
            </a:lvl5pPr>
            <a:lvl6pPr>
              <a:defRPr sz="2000"/>
            </a:lvl6pPr>
            <a:lvl7pPr>
              <a:defRPr sz="2000"/>
            </a:lvl7pPr>
            <a:lvl8pPr>
              <a:defRPr sz="2000"/>
            </a:lvl8pPr>
            <a:lvl9pPr>
              <a:defRPr sz="2000"/>
            </a:lvl9pPr>
          </a:lstStyle>
          <a:p>
            <a:pPr lvl="0" rtl="0"/>
            <a:r>
              <a:rPr lang="it-IT" smtClean="0"/>
              <a:t>Fare clic per modificare stili del testo dello schema</a:t>
            </a:r>
          </a:p>
        </p:txBody>
      </p:sp>
      <p:sp>
        <p:nvSpPr>
          <p:cNvPr id="6" name="Segnaposto piè di pagina 5">
            <a:extLst>
              <a:ext uri="{FF2B5EF4-FFF2-40B4-BE49-F238E27FC236}">
                <a16:creationId xmlns="" xmlns:a16="http://schemas.microsoft.com/office/drawing/2014/main" id="{D12FBE19-D2C9-41FC-A797-CF4A863F3089}"/>
              </a:ext>
            </a:extLst>
          </p:cNvPr>
          <p:cNvSpPr>
            <a:spLocks noGrp="1"/>
          </p:cNvSpPr>
          <p:nvPr>
            <p:ph type="ftr" sz="quarter" idx="11"/>
          </p:nvPr>
        </p:nvSpPr>
        <p:spPr/>
        <p:txBody>
          <a:bodyPr rtlCol="0"/>
          <a:lstStyle/>
          <a:p>
            <a:pPr rtl="0"/>
            <a:endParaRPr lang="it-IT"/>
          </a:p>
        </p:txBody>
      </p:sp>
      <p:sp>
        <p:nvSpPr>
          <p:cNvPr id="7" name="Segnaposto numero diapositiva 6">
            <a:extLst>
              <a:ext uri="{FF2B5EF4-FFF2-40B4-BE49-F238E27FC236}">
                <a16:creationId xmlns="" xmlns:a16="http://schemas.microsoft.com/office/drawing/2014/main" id="{83F0F4E3-5500-460C-AB20-C7CE0A3FBAD0}"/>
              </a:ext>
            </a:extLst>
          </p:cNvPr>
          <p:cNvSpPr>
            <a:spLocks noGrp="1"/>
          </p:cNvSpPr>
          <p:nvPr>
            <p:ph type="sldNum" sz="quarter" idx="12"/>
          </p:nvPr>
        </p:nvSpPr>
        <p:spPr/>
        <p:txBody>
          <a:bodyPr rtlCol="0"/>
          <a:lstStyle/>
          <a:p>
            <a:pPr rtl="0"/>
            <a:fld id="{F470E458-E7C2-4395-B75D-476A174CEE45}" type="slidenum">
              <a:rPr lang="it-IT" smtClean="0"/>
              <a:t>‹N›</a:t>
            </a:fld>
            <a:endParaRPr lang="it-IT"/>
          </a:p>
        </p:txBody>
      </p:sp>
      <p:sp>
        <p:nvSpPr>
          <p:cNvPr id="10" name="Ovale 9">
            <a:extLst>
              <a:ext uri="{FF2B5EF4-FFF2-40B4-BE49-F238E27FC236}">
                <a16:creationId xmlns="" xmlns:a16="http://schemas.microsoft.com/office/drawing/2014/main" id="{1EDFCD21-B871-4944-9E6C-ABFDA63AC6FD}"/>
              </a:ext>
            </a:extLst>
          </p:cNvPr>
          <p:cNvSpPr/>
          <p:nvPr userDrawn="1"/>
        </p:nvSpPr>
        <p:spPr>
          <a:xfrm>
            <a:off x="11066240" y="5998544"/>
            <a:ext cx="320040" cy="320040"/>
          </a:xfrm>
          <a:prstGeom prst="ellipse">
            <a:avLst/>
          </a:prstGeom>
          <a:noFill/>
          <a:ln w="6350">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cxnSp>
        <p:nvCxnSpPr>
          <p:cNvPr id="13" name="Connettore diritto 12">
            <a:extLst>
              <a:ext uri="{FF2B5EF4-FFF2-40B4-BE49-F238E27FC236}">
                <a16:creationId xmlns="" xmlns:a16="http://schemas.microsoft.com/office/drawing/2014/main" id="{039BD365-42F3-4F69-886B-478D54864737}"/>
              </a:ext>
            </a:extLst>
          </p:cNvPr>
          <p:cNvCxnSpPr/>
          <p:nvPr userDrawn="1"/>
        </p:nvCxnSpPr>
        <p:spPr>
          <a:xfrm>
            <a:off x="6337997" y="1979045"/>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4" name="Segnaposto immagine 2">
            <a:extLst>
              <a:ext uri="{FF2B5EF4-FFF2-40B4-BE49-F238E27FC236}">
                <a16:creationId xmlns="" xmlns:a16="http://schemas.microsoft.com/office/drawing/2014/main" id="{280FA08D-85FA-44C3-8767-041020BA4734}"/>
              </a:ext>
            </a:extLst>
          </p:cNvPr>
          <p:cNvSpPr>
            <a:spLocks noGrp="1"/>
          </p:cNvSpPr>
          <p:nvPr>
            <p:ph type="pic" sz="quarter" idx="45"/>
          </p:nvPr>
        </p:nvSpPr>
        <p:spPr>
          <a:xfrm>
            <a:off x="943519" y="5736021"/>
            <a:ext cx="824400" cy="571500"/>
          </a:xfrm>
        </p:spPr>
        <p:txBody>
          <a:bodyPr rtlCol="0" anchor="ctr" anchorCtr="0">
            <a:noAutofit/>
          </a:bodyPr>
          <a:lstStyle>
            <a:lvl1pPr marL="0" indent="0" algn="ctr">
              <a:buNone/>
              <a:defRPr sz="400"/>
            </a:lvl1pPr>
          </a:lstStyle>
          <a:p>
            <a:pPr rtl="0"/>
            <a:r>
              <a:rPr lang="it-IT" smtClean="0"/>
              <a:t>Fare clic sull'icona per inserire un'immagine</a:t>
            </a:r>
            <a:endParaRPr lang="it-IT"/>
          </a:p>
        </p:txBody>
      </p:sp>
    </p:spTree>
    <p:extLst>
      <p:ext uri="{BB962C8B-B14F-4D97-AF65-F5344CB8AC3E}">
        <p14:creationId xmlns:p14="http://schemas.microsoft.com/office/powerpoint/2010/main" val="1869865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apositiva di ringraziamento">
    <p:spTree>
      <p:nvGrpSpPr>
        <p:cNvPr id="1" name=""/>
        <p:cNvGrpSpPr/>
        <p:nvPr/>
      </p:nvGrpSpPr>
      <p:grpSpPr>
        <a:xfrm>
          <a:off x="0" y="0"/>
          <a:ext cx="0" cy="0"/>
          <a:chOff x="0" y="0"/>
          <a:chExt cx="0" cy="0"/>
        </a:xfrm>
      </p:grpSpPr>
      <p:sp>
        <p:nvSpPr>
          <p:cNvPr id="16" name="Rettangolo 15" descr="Bicchieri in tavola">
            <a:extLst>
              <a:ext uri="{FF2B5EF4-FFF2-40B4-BE49-F238E27FC236}">
                <a16:creationId xmlns="" xmlns:a16="http://schemas.microsoft.com/office/drawing/2014/main" id="{26EA01E0-35F5-4371-9D8C-7F3A16EBAEDF}"/>
              </a:ext>
            </a:extLst>
          </p:cNvPr>
          <p:cNvSpPr/>
          <p:nvPr userDrawn="1"/>
        </p:nvSpPr>
        <p:spPr>
          <a:xfrm>
            <a:off x="0" y="758952"/>
            <a:ext cx="6190488" cy="6099048"/>
          </a:xfrm>
          <a:prstGeom prst="rect">
            <a:avLst/>
          </a:prstGeom>
          <a:blipFill>
            <a:blip r:embed="rId2"/>
            <a:srcRect/>
            <a:stretch>
              <a:fillRect l="-31" r="-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5" name="Rettangolo 14" descr="Maschera pennellata">
            <a:extLst>
              <a:ext uri="{FF2B5EF4-FFF2-40B4-BE49-F238E27FC236}">
                <a16:creationId xmlns="" xmlns:a16="http://schemas.microsoft.com/office/drawing/2014/main" id="{F28DE59C-954D-4B4D-A240-A9111C89F6A8}"/>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6" name="Segnaposto piè di pagina 5">
            <a:extLst>
              <a:ext uri="{FF2B5EF4-FFF2-40B4-BE49-F238E27FC236}">
                <a16:creationId xmlns="" xmlns:a16="http://schemas.microsoft.com/office/drawing/2014/main" id="{D12FBE19-D2C9-41FC-A797-CF4A863F3089}"/>
              </a:ext>
            </a:extLst>
          </p:cNvPr>
          <p:cNvSpPr>
            <a:spLocks noGrp="1"/>
          </p:cNvSpPr>
          <p:nvPr>
            <p:ph type="ftr" sz="quarter" idx="11"/>
          </p:nvPr>
        </p:nvSpPr>
        <p:spPr>
          <a:xfrm>
            <a:off x="7351740" y="286747"/>
            <a:ext cx="4114800" cy="365125"/>
          </a:xfrm>
        </p:spPr>
        <p:txBody>
          <a:bodyPr rtlCol="0"/>
          <a:lstStyle/>
          <a:p>
            <a:pPr rtl="0"/>
            <a:endParaRPr lang="it-IT"/>
          </a:p>
        </p:txBody>
      </p:sp>
      <p:sp>
        <p:nvSpPr>
          <p:cNvPr id="17" name="Layout titolo ringraziamento">
            <a:extLst>
              <a:ext uri="{FF2B5EF4-FFF2-40B4-BE49-F238E27FC236}">
                <a16:creationId xmlns="" xmlns:a16="http://schemas.microsoft.com/office/drawing/2014/main" id="{E329346F-CCD7-4FB0-98B2-13C3DB0AA176}"/>
              </a:ext>
            </a:extLst>
          </p:cNvPr>
          <p:cNvSpPr>
            <a:spLocks noGrp="1"/>
          </p:cNvSpPr>
          <p:nvPr>
            <p:ph type="title" hasCustomPrompt="1"/>
          </p:nvPr>
        </p:nvSpPr>
        <p:spPr>
          <a:xfrm>
            <a:off x="6570540" y="884136"/>
            <a:ext cx="4896000" cy="894117"/>
          </a:xfrm>
        </p:spPr>
        <p:txBody>
          <a:bodyPr rtlCol="0">
            <a:noAutofit/>
          </a:bodyPr>
          <a:lstStyle>
            <a:lvl1pPr algn="r">
              <a:defRPr sz="5500" b="1">
                <a:solidFill>
                  <a:schemeClr val="tx1"/>
                </a:solidFill>
              </a:defRPr>
            </a:lvl1pPr>
          </a:lstStyle>
          <a:p>
            <a:pPr rtl="0"/>
            <a:r>
              <a:rPr lang="it-IT" dirty="0"/>
              <a:t>GRAZIE!</a:t>
            </a:r>
          </a:p>
        </p:txBody>
      </p:sp>
      <p:cxnSp>
        <p:nvCxnSpPr>
          <p:cNvPr id="18" name="Connettore diritto 17">
            <a:extLst>
              <a:ext uri="{FF2B5EF4-FFF2-40B4-BE49-F238E27FC236}">
                <a16:creationId xmlns="" xmlns:a16="http://schemas.microsoft.com/office/drawing/2014/main" id="{05BAF915-A340-4955-812D-8F555BDB4102}"/>
              </a:ext>
            </a:extLst>
          </p:cNvPr>
          <p:cNvCxnSpPr/>
          <p:nvPr userDrawn="1"/>
        </p:nvCxnSpPr>
        <p:spPr>
          <a:xfrm>
            <a:off x="6565392" y="1729437"/>
            <a:ext cx="4718304"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9" name="Segnaposto immagine 14" descr="Logo">
            <a:extLst>
              <a:ext uri="{FF2B5EF4-FFF2-40B4-BE49-F238E27FC236}">
                <a16:creationId xmlns="" xmlns:a16="http://schemas.microsoft.com/office/drawing/2014/main" id="{DE1A1E87-77E1-4901-A7FE-5FFA9F5B4BBD}"/>
              </a:ext>
              <a:ext uri="{C183D7F6-B498-43B3-948B-1728B52AA6E4}">
                <adec:decorative xmlns="" xmlns:adec="http://schemas.microsoft.com/office/drawing/2017/decorative" val="0"/>
              </a:ext>
            </a:extLst>
          </p:cNvPr>
          <p:cNvSpPr>
            <a:spLocks noGrp="1"/>
          </p:cNvSpPr>
          <p:nvPr>
            <p:ph type="pic" sz="quarter" idx="15"/>
          </p:nvPr>
        </p:nvSpPr>
        <p:spPr>
          <a:xfrm>
            <a:off x="9709655" y="2449546"/>
            <a:ext cx="1646237" cy="1149350"/>
          </a:xfrm>
          <a:noFill/>
        </p:spPr>
        <p:txBody>
          <a:bodyPr wrap="square" lIns="46800" rIns="46800" rtlCol="0" anchor="ctr" anchorCtr="0">
            <a:noAutofit/>
          </a:bodyPr>
          <a:lstStyle>
            <a:lvl1pPr marL="0" indent="0" algn="ctr">
              <a:lnSpc>
                <a:spcPct val="100000"/>
              </a:lnSpc>
              <a:buNone/>
              <a:defRPr sz="400">
                <a:solidFill>
                  <a:srgbClr val="8D6347"/>
                </a:solidFill>
              </a:defRPr>
            </a:lvl1pPr>
          </a:lstStyle>
          <a:p>
            <a:pPr rtl="0"/>
            <a:r>
              <a:rPr lang="it-IT" smtClean="0"/>
              <a:t>Fare clic sull'icona per inserire un'immagine</a:t>
            </a:r>
            <a:endParaRPr lang="it-IT"/>
          </a:p>
        </p:txBody>
      </p:sp>
      <p:sp>
        <p:nvSpPr>
          <p:cNvPr id="20" name="Segnaposto testo 10">
            <a:extLst>
              <a:ext uri="{FF2B5EF4-FFF2-40B4-BE49-F238E27FC236}">
                <a16:creationId xmlns="" xmlns:a16="http://schemas.microsoft.com/office/drawing/2014/main" id="{6A0BD12F-1E2D-481D-BBF0-A56B2BD0D563}"/>
              </a:ext>
            </a:extLst>
          </p:cNvPr>
          <p:cNvSpPr>
            <a:spLocks noGrp="1"/>
          </p:cNvSpPr>
          <p:nvPr>
            <p:ph type="body" sz="quarter" idx="16" hasCustomPrompt="1"/>
          </p:nvPr>
        </p:nvSpPr>
        <p:spPr>
          <a:xfrm>
            <a:off x="6570540" y="3781118"/>
            <a:ext cx="4896000" cy="664762"/>
          </a:xfrm>
        </p:spPr>
        <p:txBody>
          <a:bodyPr rtlCol="0">
            <a:noAutofit/>
          </a:bodyPr>
          <a:lstStyle>
            <a:lvl1pPr marL="0" indent="0" algn="r">
              <a:buNone/>
              <a:defRPr sz="4000" b="1">
                <a:solidFill>
                  <a:schemeClr val="tx1"/>
                </a:solidFill>
                <a:latin typeface="+mj-lt"/>
              </a:defRPr>
            </a:lvl1pPr>
            <a:lvl2pPr marL="457200" indent="0">
              <a:buNone/>
              <a:defRPr/>
            </a:lvl2pPr>
          </a:lstStyle>
          <a:p>
            <a:pPr lvl="0" rtl="0"/>
            <a:r>
              <a:rPr lang="it-IT" dirty="0"/>
              <a:t>Nome del relatore</a:t>
            </a:r>
          </a:p>
        </p:txBody>
      </p:sp>
      <p:sp>
        <p:nvSpPr>
          <p:cNvPr id="21" name="Segnaposto testo 10">
            <a:extLst>
              <a:ext uri="{FF2B5EF4-FFF2-40B4-BE49-F238E27FC236}">
                <a16:creationId xmlns="" xmlns:a16="http://schemas.microsoft.com/office/drawing/2014/main" id="{FAC44F14-FD8B-4299-8C06-FB93B882538D}"/>
              </a:ext>
            </a:extLst>
          </p:cNvPr>
          <p:cNvSpPr>
            <a:spLocks noGrp="1"/>
          </p:cNvSpPr>
          <p:nvPr>
            <p:ph type="body" sz="quarter" idx="17" hasCustomPrompt="1"/>
          </p:nvPr>
        </p:nvSpPr>
        <p:spPr>
          <a:xfrm>
            <a:off x="6570540" y="4362699"/>
            <a:ext cx="4896000" cy="265403"/>
          </a:xfrm>
        </p:spPr>
        <p:txBody>
          <a:bodyPr rtlCol="0">
            <a:noAutofit/>
          </a:bodyPr>
          <a:lstStyle>
            <a:lvl1pPr marL="0" indent="0" algn="r">
              <a:buNone/>
              <a:defRPr sz="1800" b="0" i="0">
                <a:solidFill>
                  <a:schemeClr val="tx2"/>
                </a:solidFill>
                <a:latin typeface="+mn-lt"/>
              </a:defRPr>
            </a:lvl1pPr>
            <a:lvl2pPr marL="457200" indent="0">
              <a:buNone/>
              <a:defRPr/>
            </a:lvl2pPr>
          </a:lstStyle>
          <a:p>
            <a:pPr lvl="0" rtl="0"/>
            <a:r>
              <a:rPr lang="it-IT" dirty="0"/>
              <a:t>Indirizzo di posta elettronica:</a:t>
            </a:r>
          </a:p>
        </p:txBody>
      </p:sp>
      <p:sp>
        <p:nvSpPr>
          <p:cNvPr id="22" name="Segnaposto testo 10">
            <a:extLst>
              <a:ext uri="{FF2B5EF4-FFF2-40B4-BE49-F238E27FC236}">
                <a16:creationId xmlns="" xmlns:a16="http://schemas.microsoft.com/office/drawing/2014/main" id="{C3CE0E11-D8F9-40F9-B542-06B00FA4FCA1}"/>
              </a:ext>
            </a:extLst>
          </p:cNvPr>
          <p:cNvSpPr>
            <a:spLocks noGrp="1"/>
          </p:cNvSpPr>
          <p:nvPr>
            <p:ph type="body" sz="quarter" idx="18" hasCustomPrompt="1"/>
          </p:nvPr>
        </p:nvSpPr>
        <p:spPr>
          <a:xfrm>
            <a:off x="6570540" y="4628102"/>
            <a:ext cx="4896000" cy="373961"/>
          </a:xfrm>
        </p:spPr>
        <p:txBody>
          <a:bodyPr rtlCol="0">
            <a:noAutofit/>
          </a:bodyPr>
          <a:lstStyle>
            <a:lvl1pPr marL="0" indent="0" algn="r">
              <a:buNone/>
              <a:defRPr sz="3000" b="0" i="0">
                <a:solidFill>
                  <a:schemeClr val="tx2"/>
                </a:solidFill>
                <a:latin typeface="+mn-lt"/>
              </a:defRPr>
            </a:lvl1pPr>
            <a:lvl2pPr marL="457200" indent="0">
              <a:buNone/>
              <a:defRPr/>
            </a:lvl2pPr>
          </a:lstStyle>
          <a:p>
            <a:pPr lvl="0" rtl="0"/>
            <a:r>
              <a:rPr lang="it-IT" dirty="0"/>
              <a:t>emailrelatore@sitoweb.com</a:t>
            </a:r>
          </a:p>
        </p:txBody>
      </p:sp>
      <p:sp>
        <p:nvSpPr>
          <p:cNvPr id="23" name="Segnaposto testo 10">
            <a:extLst>
              <a:ext uri="{FF2B5EF4-FFF2-40B4-BE49-F238E27FC236}">
                <a16:creationId xmlns="" xmlns:a16="http://schemas.microsoft.com/office/drawing/2014/main" id="{4D4FB496-FE3D-4CC5-83B0-B2793EFEF004}"/>
              </a:ext>
            </a:extLst>
          </p:cNvPr>
          <p:cNvSpPr>
            <a:spLocks noGrp="1"/>
          </p:cNvSpPr>
          <p:nvPr>
            <p:ph type="body" sz="quarter" idx="19" hasCustomPrompt="1"/>
          </p:nvPr>
        </p:nvSpPr>
        <p:spPr>
          <a:xfrm>
            <a:off x="6570540" y="5040876"/>
            <a:ext cx="4896000" cy="252891"/>
          </a:xfrm>
        </p:spPr>
        <p:txBody>
          <a:bodyPr rtlCol="0">
            <a:noAutofit/>
          </a:bodyPr>
          <a:lstStyle>
            <a:lvl1pPr marL="0" indent="0" algn="r">
              <a:buNone/>
              <a:defRPr sz="1800" b="0" i="0">
                <a:solidFill>
                  <a:schemeClr val="tx2"/>
                </a:solidFill>
                <a:latin typeface="+mn-lt"/>
              </a:defRPr>
            </a:lvl1pPr>
            <a:lvl2pPr marL="457200" indent="0">
              <a:buNone/>
              <a:defRPr/>
            </a:lvl2pPr>
          </a:lstStyle>
          <a:p>
            <a:pPr lvl="0" rtl="0"/>
            <a:r>
              <a:rPr lang="it-IT" dirty="0"/>
              <a:t>Telefono:</a:t>
            </a:r>
          </a:p>
        </p:txBody>
      </p:sp>
      <p:sp>
        <p:nvSpPr>
          <p:cNvPr id="24" name="Segnaposto testo 10">
            <a:extLst>
              <a:ext uri="{FF2B5EF4-FFF2-40B4-BE49-F238E27FC236}">
                <a16:creationId xmlns="" xmlns:a16="http://schemas.microsoft.com/office/drawing/2014/main" id="{00F0D864-E0B5-4A45-A4DF-4334FDD7B146}"/>
              </a:ext>
            </a:extLst>
          </p:cNvPr>
          <p:cNvSpPr>
            <a:spLocks noGrp="1"/>
          </p:cNvSpPr>
          <p:nvPr>
            <p:ph type="body" sz="quarter" idx="20" hasCustomPrompt="1"/>
          </p:nvPr>
        </p:nvSpPr>
        <p:spPr>
          <a:xfrm>
            <a:off x="6570540" y="5293767"/>
            <a:ext cx="4896000" cy="566921"/>
          </a:xfrm>
        </p:spPr>
        <p:txBody>
          <a:bodyPr rtlCol="0">
            <a:noAutofit/>
          </a:bodyPr>
          <a:lstStyle>
            <a:lvl1pPr marL="0" indent="0" algn="r">
              <a:buNone/>
              <a:defRPr sz="3000" b="0" i="0">
                <a:solidFill>
                  <a:schemeClr val="tx2"/>
                </a:solidFill>
                <a:latin typeface="+mn-lt"/>
              </a:defRPr>
            </a:lvl1pPr>
            <a:lvl2pPr marL="457200" indent="0">
              <a:buNone/>
              <a:defRPr/>
            </a:lvl2pPr>
          </a:lstStyle>
          <a:p>
            <a:pPr lvl="0" rtl="0"/>
            <a:r>
              <a:rPr lang="it-IT" dirty="0"/>
              <a:t>+7 888 999-000-11</a:t>
            </a:r>
          </a:p>
        </p:txBody>
      </p:sp>
    </p:spTree>
    <p:extLst>
      <p:ext uri="{BB962C8B-B14F-4D97-AF65-F5344CB8AC3E}">
        <p14:creationId xmlns:p14="http://schemas.microsoft.com/office/powerpoint/2010/main" val="3261608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olo titolo">
    <p:spTree>
      <p:nvGrpSpPr>
        <p:cNvPr id="1" name=""/>
        <p:cNvGrpSpPr/>
        <p:nvPr/>
      </p:nvGrpSpPr>
      <p:grpSpPr>
        <a:xfrm>
          <a:off x="0" y="0"/>
          <a:ext cx="0" cy="0"/>
          <a:chOff x="0" y="0"/>
          <a:chExt cx="0" cy="0"/>
        </a:xfrm>
      </p:grpSpPr>
      <p:sp>
        <p:nvSpPr>
          <p:cNvPr id="7" name="Rettangolo 6">
            <a:extLst>
              <a:ext uri="{FF2B5EF4-FFF2-40B4-BE49-F238E27FC236}">
                <a16:creationId xmlns="" xmlns:a16="http://schemas.microsoft.com/office/drawing/2014/main" id="{390A20B4-6B07-46D4-988D-DBEB544368D0}"/>
              </a:ext>
            </a:extLst>
          </p:cNvPr>
          <p:cNvSpPr/>
          <p:nvPr userDrawn="1"/>
        </p:nvSpPr>
        <p:spPr>
          <a:xfrm>
            <a:off x="0" y="0"/>
            <a:ext cx="12192000" cy="4169664"/>
          </a:xfrm>
          <a:prstGeom prst="rect">
            <a:avLst/>
          </a:prstGeom>
          <a:blipFill>
            <a:blip r:embed="rId2"/>
            <a:srcRect/>
            <a:stretch>
              <a:fillRect t="-27" b="-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6" name="Rettangolo 5" descr="Maschera pennellata">
            <a:extLst>
              <a:ext uri="{FF2B5EF4-FFF2-40B4-BE49-F238E27FC236}">
                <a16:creationId xmlns="" xmlns:a16="http://schemas.microsoft.com/office/drawing/2014/main" id="{711F6639-CBD0-4C8A-8EF9-F2CC36C9EF71}"/>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 name="Titolo 1">
            <a:extLst>
              <a:ext uri="{FF2B5EF4-FFF2-40B4-BE49-F238E27FC236}">
                <a16:creationId xmlns="" xmlns:a16="http://schemas.microsoft.com/office/drawing/2014/main" id="{16041A2D-ABDE-480C-AB32-045C19139898}"/>
              </a:ext>
            </a:extLst>
          </p:cNvPr>
          <p:cNvSpPr>
            <a:spLocks noGrp="1"/>
          </p:cNvSpPr>
          <p:nvPr>
            <p:ph type="title" hasCustomPrompt="1"/>
          </p:nvPr>
        </p:nvSpPr>
        <p:spPr>
          <a:xfrm>
            <a:off x="838206" y="4326233"/>
            <a:ext cx="10515600" cy="809566"/>
          </a:xfrm>
        </p:spPr>
        <p:txBody>
          <a:bodyPr rtlCol="0"/>
          <a:lstStyle>
            <a:lvl1pPr algn="ctr">
              <a:lnSpc>
                <a:spcPct val="70000"/>
              </a:lnSpc>
              <a:defRPr/>
            </a:lvl1pPr>
          </a:lstStyle>
          <a:p>
            <a:pPr rtl="0"/>
            <a:r>
              <a:rPr lang="it-IT" dirty="0"/>
              <a:t>FARE CLIC PER MODIFICARE LO STILE DEL TITOLO</a:t>
            </a:r>
          </a:p>
        </p:txBody>
      </p:sp>
      <p:sp>
        <p:nvSpPr>
          <p:cNvPr id="3" name="Segnaposto data 2">
            <a:extLst>
              <a:ext uri="{FF2B5EF4-FFF2-40B4-BE49-F238E27FC236}">
                <a16:creationId xmlns="" xmlns:a16="http://schemas.microsoft.com/office/drawing/2014/main" id="{AD2437AC-C786-43E7-929A-85563795020F}"/>
              </a:ext>
            </a:extLst>
          </p:cNvPr>
          <p:cNvSpPr>
            <a:spLocks noGrp="1"/>
          </p:cNvSpPr>
          <p:nvPr>
            <p:ph type="dt" sz="half" idx="10"/>
          </p:nvPr>
        </p:nvSpPr>
        <p:spPr/>
        <p:txBody>
          <a:bodyPr rtlCol="0"/>
          <a:lstStyle>
            <a:lvl1pPr>
              <a:defRPr>
                <a:solidFill>
                  <a:srgbClr val="FFFFFF"/>
                </a:solidFill>
              </a:defRPr>
            </a:lvl1pPr>
          </a:lstStyle>
          <a:p>
            <a:fld id="{6AAF7718-DA5B-4BB9-9A63-074FEFE8078C}" type="datetime1">
              <a:rPr lang="it-IT" smtClean="0"/>
              <a:pPr/>
              <a:t>27/06/2019</a:t>
            </a:fld>
            <a:endParaRPr lang="it-IT"/>
          </a:p>
        </p:txBody>
      </p:sp>
      <p:sp>
        <p:nvSpPr>
          <p:cNvPr id="4" name="Segnaposto piè di pagina 3">
            <a:extLst>
              <a:ext uri="{FF2B5EF4-FFF2-40B4-BE49-F238E27FC236}">
                <a16:creationId xmlns="" xmlns:a16="http://schemas.microsoft.com/office/drawing/2014/main" id="{07720D3E-4D0E-4BDD-B620-8E9C6BCD0D19}"/>
              </a:ext>
            </a:extLst>
          </p:cNvPr>
          <p:cNvSpPr>
            <a:spLocks noGrp="1"/>
          </p:cNvSpPr>
          <p:nvPr>
            <p:ph type="ftr" sz="quarter" idx="11"/>
          </p:nvPr>
        </p:nvSpPr>
        <p:spPr/>
        <p:txBody>
          <a:bodyPr rtlCol="0"/>
          <a:lstStyle>
            <a:lvl1pPr>
              <a:defRPr>
                <a:solidFill>
                  <a:srgbClr val="FFFFFF"/>
                </a:solidFill>
              </a:defRPr>
            </a:lvl1pPr>
          </a:lstStyle>
          <a:p>
            <a:pPr rtl="0"/>
            <a:endParaRPr lang="it-IT"/>
          </a:p>
        </p:txBody>
      </p:sp>
      <p:sp>
        <p:nvSpPr>
          <p:cNvPr id="5" name="Segnaposto numero diapositiva 4">
            <a:extLst>
              <a:ext uri="{FF2B5EF4-FFF2-40B4-BE49-F238E27FC236}">
                <a16:creationId xmlns="" xmlns:a16="http://schemas.microsoft.com/office/drawing/2014/main" id="{75F94F75-329A-4132-BE8F-030145C9711E}"/>
              </a:ext>
            </a:extLst>
          </p:cNvPr>
          <p:cNvSpPr>
            <a:spLocks noGrp="1"/>
          </p:cNvSpPr>
          <p:nvPr>
            <p:ph type="sldNum" sz="quarter" idx="12"/>
          </p:nvPr>
        </p:nvSpPr>
        <p:spPr/>
        <p:txBody>
          <a:bodyPr rtlCol="0"/>
          <a:lstStyle/>
          <a:p>
            <a:pPr rtl="0"/>
            <a:fld id="{F470E458-E7C2-4395-B75D-476A174CEE45}" type="slidenum">
              <a:rPr lang="it-IT" smtClean="0"/>
              <a:t>‹N›</a:t>
            </a:fld>
            <a:endParaRPr lang="it-IT"/>
          </a:p>
        </p:txBody>
      </p:sp>
      <p:sp>
        <p:nvSpPr>
          <p:cNvPr id="8" name="Ovale 7">
            <a:extLst>
              <a:ext uri="{FF2B5EF4-FFF2-40B4-BE49-F238E27FC236}">
                <a16:creationId xmlns="" xmlns:a16="http://schemas.microsoft.com/office/drawing/2014/main" id="{B3648138-4C46-4CBA-BAE1-4631A0564817}"/>
              </a:ext>
            </a:extLst>
          </p:cNvPr>
          <p:cNvSpPr/>
          <p:nvPr userDrawn="1"/>
        </p:nvSpPr>
        <p:spPr>
          <a:xfrm>
            <a:off x="11066240" y="5998544"/>
            <a:ext cx="320040" cy="320040"/>
          </a:xfrm>
          <a:prstGeom prst="ellipse">
            <a:avLst/>
          </a:prstGeom>
          <a:noFill/>
          <a:ln w="6350">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9" name="Segnaposto immagine 2">
            <a:extLst>
              <a:ext uri="{FF2B5EF4-FFF2-40B4-BE49-F238E27FC236}">
                <a16:creationId xmlns="" xmlns:a16="http://schemas.microsoft.com/office/drawing/2014/main" id="{68E6C031-0B7B-4A1F-B78B-87ACBE781CBE}"/>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smtClean="0"/>
              <a:t>Fare clic sull'icona per inserire un'immagine</a:t>
            </a:r>
            <a:endParaRPr lang="it-IT"/>
          </a:p>
        </p:txBody>
      </p:sp>
      <p:cxnSp>
        <p:nvCxnSpPr>
          <p:cNvPr id="14" name="Connettore diritto 13">
            <a:extLst>
              <a:ext uri="{FF2B5EF4-FFF2-40B4-BE49-F238E27FC236}">
                <a16:creationId xmlns="" xmlns:a16="http://schemas.microsoft.com/office/drawing/2014/main" id="{823827E5-BBC8-407C-8683-18B54D1003FD}"/>
              </a:ext>
            </a:extLst>
          </p:cNvPr>
          <p:cNvCxnSpPr/>
          <p:nvPr userDrawn="1"/>
        </p:nvCxnSpPr>
        <p:spPr>
          <a:xfrm>
            <a:off x="3738000" y="5090155"/>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37928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apositiva cita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rtlCol="0" anchor="b" anchorCtr="0"/>
          <a:lstStyle>
            <a:lvl1pPr algn="ctr">
              <a:lnSpc>
                <a:spcPct val="70000"/>
              </a:lnSpc>
              <a:defRPr>
                <a:solidFill>
                  <a:schemeClr val="tx1"/>
                </a:solidFill>
              </a:defRPr>
            </a:lvl1pPr>
          </a:lstStyle>
          <a:p>
            <a:pPr rtl="0"/>
            <a:r>
              <a:rPr lang="it-IT" dirty="0"/>
              <a:t>FARE CLIC PER MODIFICARE LO STILE DEL TITOLO</a:t>
            </a:r>
          </a:p>
        </p:txBody>
      </p:sp>
      <p:sp>
        <p:nvSpPr>
          <p:cNvPr id="5" name="Segnaposto data 4">
            <a:extLst>
              <a:ext uri="{FF2B5EF4-FFF2-40B4-BE49-F238E27FC236}">
                <a16:creationId xmlns="" xmlns:a16="http://schemas.microsoft.com/office/drawing/2014/main" id="{F8784BEA-5E31-4B76-8435-68BD500D0BF5}"/>
              </a:ext>
            </a:extLst>
          </p:cNvPr>
          <p:cNvSpPr>
            <a:spLocks noGrp="1"/>
          </p:cNvSpPr>
          <p:nvPr>
            <p:ph type="dt" sz="half" idx="10"/>
          </p:nvPr>
        </p:nvSpPr>
        <p:spPr/>
        <p:txBody>
          <a:bodyPr rtlCol="0"/>
          <a:lstStyle>
            <a:lvl1pPr>
              <a:defRPr/>
            </a:lvl1pPr>
          </a:lstStyle>
          <a:p>
            <a:fld id="{77FEE776-0FD3-44D5-A4B0-77C0DDA8A337}" type="datetime1">
              <a:rPr lang="it-IT" smtClean="0"/>
              <a:pPr/>
              <a:t>27/06/2019</a:t>
            </a:fld>
            <a:endParaRPr lang="it-IT"/>
          </a:p>
        </p:txBody>
      </p:sp>
      <p:sp>
        <p:nvSpPr>
          <p:cNvPr id="6" name="Segnaposto piè di pagina 5">
            <a:extLst>
              <a:ext uri="{FF2B5EF4-FFF2-40B4-BE49-F238E27FC236}">
                <a16:creationId xmlns="" xmlns:a16="http://schemas.microsoft.com/office/drawing/2014/main" id="{E419BEDD-A744-40CE-9FA6-391AD6FC33CD}"/>
              </a:ext>
            </a:extLst>
          </p:cNvPr>
          <p:cNvSpPr>
            <a:spLocks noGrp="1"/>
          </p:cNvSpPr>
          <p:nvPr>
            <p:ph type="ftr" sz="quarter" idx="11"/>
          </p:nvPr>
        </p:nvSpPr>
        <p:spPr>
          <a:xfrm>
            <a:off x="7351740" y="286747"/>
            <a:ext cx="4114800" cy="365125"/>
          </a:xfrm>
        </p:spPr>
        <p:txBody>
          <a:bodyPr rtlCol="0"/>
          <a:lstStyle/>
          <a:p>
            <a:pPr rtl="0"/>
            <a:endParaRPr lang="it-IT"/>
          </a:p>
        </p:txBody>
      </p:sp>
      <p:sp>
        <p:nvSpPr>
          <p:cNvPr id="7" name="Segnaposto numero diapositiva 6">
            <a:extLst>
              <a:ext uri="{FF2B5EF4-FFF2-40B4-BE49-F238E27FC236}">
                <a16:creationId xmlns="" xmlns:a16="http://schemas.microsoft.com/office/drawing/2014/main" id="{C093815F-F490-4307-9E87-AAF436C71A68}"/>
              </a:ext>
            </a:extLst>
          </p:cNvPr>
          <p:cNvSpPr>
            <a:spLocks noGrp="1"/>
          </p:cNvSpPr>
          <p:nvPr>
            <p:ph type="sldNum" sz="quarter" idx="12"/>
          </p:nvPr>
        </p:nvSpPr>
        <p:spPr/>
        <p:txBody>
          <a:bodyPr rtlCol="0"/>
          <a:lstStyle/>
          <a:p>
            <a:pPr rtl="0"/>
            <a:fld id="{F470E458-E7C2-4395-B75D-476A174CEE45}" type="slidenum">
              <a:rPr lang="it-IT" smtClean="0"/>
              <a:t>‹N›</a:t>
            </a:fld>
            <a:endParaRPr lang="it-IT"/>
          </a:p>
        </p:txBody>
      </p:sp>
      <p:cxnSp>
        <p:nvCxnSpPr>
          <p:cNvPr id="9" name="Connettore diritto 8">
            <a:extLst>
              <a:ext uri="{FF2B5EF4-FFF2-40B4-BE49-F238E27FC236}">
                <a16:creationId xmlns=""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21" name="Segnaposto immagine 2">
            <a:extLst>
              <a:ext uri="{FF2B5EF4-FFF2-40B4-BE49-F238E27FC236}">
                <a16:creationId xmlns="" xmlns:a16="http://schemas.microsoft.com/office/drawing/2014/main" id="{F2ACB6B7-AA9C-4400-AE52-4698E1110F22}"/>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smtClean="0"/>
              <a:t>Fare clic sull'icona per inserire un'immagine</a:t>
            </a:r>
            <a:endParaRPr lang="it-IT"/>
          </a:p>
        </p:txBody>
      </p:sp>
      <p:sp>
        <p:nvSpPr>
          <p:cNvPr id="24" name="Rettangolo 23" descr="Macchia pennellata">
            <a:extLst>
              <a:ext uri="{FF2B5EF4-FFF2-40B4-BE49-F238E27FC236}">
                <a16:creationId xmlns="" xmlns:a16="http://schemas.microsoft.com/office/drawing/2014/main" id="{D96D18D3-B702-4651-BEF4-0E6B09A7D555}"/>
              </a:ext>
            </a:extLst>
          </p:cNvPr>
          <p:cNvSpPr/>
          <p:nvPr userDrawn="1"/>
        </p:nvSpPr>
        <p:spPr>
          <a:xfrm>
            <a:off x="548640" y="1733508"/>
            <a:ext cx="1874520" cy="1746504"/>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13" b="-4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34" name="Segnaposto testo 3">
            <a:extLst>
              <a:ext uri="{FF2B5EF4-FFF2-40B4-BE49-F238E27FC236}">
                <a16:creationId xmlns="" xmlns:a16="http://schemas.microsoft.com/office/drawing/2014/main" id="{652C9FD8-1460-4E64-B8BC-CA45BA7C4B66}"/>
              </a:ext>
            </a:extLst>
          </p:cNvPr>
          <p:cNvSpPr>
            <a:spLocks noGrp="1"/>
          </p:cNvSpPr>
          <p:nvPr>
            <p:ph type="body" sz="half" idx="34"/>
          </p:nvPr>
        </p:nvSpPr>
        <p:spPr>
          <a:xfrm>
            <a:off x="6997149" y="2871468"/>
            <a:ext cx="4469392" cy="330454"/>
          </a:xfrm>
        </p:spPr>
        <p:txBody>
          <a:bodyPr rtlCol="0">
            <a:noAutofit/>
          </a:bodyPr>
          <a:lstStyle>
            <a:lvl1pPr marL="0" indent="0" algn="r">
              <a:lnSpc>
                <a:spcPct val="85000"/>
              </a:lnSpc>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36" name="Segnaposto testo 3">
            <a:extLst>
              <a:ext uri="{FF2B5EF4-FFF2-40B4-BE49-F238E27FC236}">
                <a16:creationId xmlns="" xmlns:a16="http://schemas.microsoft.com/office/drawing/2014/main" id="{2B2471E0-ECA3-4640-BFDE-00A4244C2547}"/>
              </a:ext>
            </a:extLst>
          </p:cNvPr>
          <p:cNvSpPr>
            <a:spLocks noGrp="1"/>
          </p:cNvSpPr>
          <p:nvPr>
            <p:ph type="body" sz="half" idx="66" hasCustomPrompt="1"/>
          </p:nvPr>
        </p:nvSpPr>
        <p:spPr>
          <a:xfrm>
            <a:off x="2395166" y="2025155"/>
            <a:ext cx="9071374" cy="877359"/>
          </a:xfrm>
        </p:spPr>
        <p:txBody>
          <a:bodyPr rtlCol="0">
            <a:noAutofit/>
          </a:bodyPr>
          <a:lstStyle>
            <a:lvl1pPr marL="0" indent="0" algn="l">
              <a:lnSpc>
                <a:spcPct val="100000"/>
              </a:lnSpc>
              <a:buNone/>
              <a:defRPr lang="en-US" sz="1600" b="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Fare clic per modificare gli stili del testo dello schema</a:t>
            </a:r>
          </a:p>
        </p:txBody>
      </p:sp>
      <p:sp>
        <p:nvSpPr>
          <p:cNvPr id="37" name="Segnaposto testo 3">
            <a:extLst>
              <a:ext uri="{FF2B5EF4-FFF2-40B4-BE49-F238E27FC236}">
                <a16:creationId xmlns="" xmlns:a16="http://schemas.microsoft.com/office/drawing/2014/main" id="{8BACAAC9-DC1B-45F5-8B83-C468D78DB910}"/>
              </a:ext>
            </a:extLst>
          </p:cNvPr>
          <p:cNvSpPr>
            <a:spLocks noGrp="1"/>
          </p:cNvSpPr>
          <p:nvPr>
            <p:ph type="body" sz="half" idx="67"/>
          </p:nvPr>
        </p:nvSpPr>
        <p:spPr>
          <a:xfrm>
            <a:off x="6997149" y="3152107"/>
            <a:ext cx="4469392" cy="330454"/>
          </a:xfrm>
        </p:spPr>
        <p:txBody>
          <a:bodyPr rtlCol="0">
            <a:noAutofit/>
          </a:bodyPr>
          <a:lstStyle>
            <a:lvl1pPr marL="0" indent="0" algn="r">
              <a:lnSpc>
                <a:spcPct val="85000"/>
              </a:lnSpc>
              <a:buNone/>
              <a:defRPr lang="en-US" sz="1600" b="0" i="1" kern="1200" dirty="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cxnSp>
        <p:nvCxnSpPr>
          <p:cNvPr id="38" name="Connettore diritto 37">
            <a:extLst>
              <a:ext uri="{FF2B5EF4-FFF2-40B4-BE49-F238E27FC236}">
                <a16:creationId xmlns="" xmlns:a16="http://schemas.microsoft.com/office/drawing/2014/main" id="{433BF02C-5128-4705-BDAA-A36BA2E50DFF}"/>
              </a:ext>
            </a:extLst>
          </p:cNvPr>
          <p:cNvCxnSpPr/>
          <p:nvPr userDrawn="1"/>
        </p:nvCxnSpPr>
        <p:spPr>
          <a:xfrm>
            <a:off x="5602224" y="3383046"/>
            <a:ext cx="987552"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39" name="Rettangolo 38" descr="Macchia pennellata">
            <a:extLst>
              <a:ext uri="{FF2B5EF4-FFF2-40B4-BE49-F238E27FC236}">
                <a16:creationId xmlns="" xmlns:a16="http://schemas.microsoft.com/office/drawing/2014/main" id="{5D721349-BDDA-47F4-BB33-DDAB2DD44F1B}"/>
              </a:ext>
            </a:extLst>
          </p:cNvPr>
          <p:cNvSpPr/>
          <p:nvPr userDrawn="1"/>
        </p:nvSpPr>
        <p:spPr>
          <a:xfrm>
            <a:off x="548640" y="3681508"/>
            <a:ext cx="1874520" cy="1746504"/>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13" b="-4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40" name="Segnaposto testo 3">
            <a:extLst>
              <a:ext uri="{FF2B5EF4-FFF2-40B4-BE49-F238E27FC236}">
                <a16:creationId xmlns="" xmlns:a16="http://schemas.microsoft.com/office/drawing/2014/main" id="{9BD9BC82-9664-4610-A1BC-90E5F4CC736E}"/>
              </a:ext>
            </a:extLst>
          </p:cNvPr>
          <p:cNvSpPr>
            <a:spLocks noGrp="1"/>
          </p:cNvSpPr>
          <p:nvPr>
            <p:ph type="body" sz="half" idx="68"/>
          </p:nvPr>
        </p:nvSpPr>
        <p:spPr>
          <a:xfrm>
            <a:off x="6997149" y="4819468"/>
            <a:ext cx="4469392" cy="330454"/>
          </a:xfrm>
        </p:spPr>
        <p:txBody>
          <a:bodyPr rtlCol="0">
            <a:noAutofit/>
          </a:bodyPr>
          <a:lstStyle>
            <a:lvl1pPr marL="0" indent="0" algn="r">
              <a:lnSpc>
                <a:spcPct val="85000"/>
              </a:lnSpc>
              <a:buNone/>
              <a:defRPr lang="en-US" sz="20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42" name="Segnaposto testo 3">
            <a:extLst>
              <a:ext uri="{FF2B5EF4-FFF2-40B4-BE49-F238E27FC236}">
                <a16:creationId xmlns="" xmlns:a16="http://schemas.microsoft.com/office/drawing/2014/main" id="{7879E591-AFC3-45A3-9875-660930C57AF4}"/>
              </a:ext>
            </a:extLst>
          </p:cNvPr>
          <p:cNvSpPr>
            <a:spLocks noGrp="1"/>
          </p:cNvSpPr>
          <p:nvPr>
            <p:ph type="body" sz="half" idx="70" hasCustomPrompt="1"/>
          </p:nvPr>
        </p:nvSpPr>
        <p:spPr>
          <a:xfrm>
            <a:off x="2395166" y="3973155"/>
            <a:ext cx="9071374" cy="877359"/>
          </a:xfrm>
        </p:spPr>
        <p:txBody>
          <a:bodyPr rtlCol="0">
            <a:noAutofit/>
          </a:bodyPr>
          <a:lstStyle>
            <a:lvl1pPr marL="0" indent="0" algn="l">
              <a:lnSpc>
                <a:spcPct val="100000"/>
              </a:lnSpc>
              <a:buNone/>
              <a:defRPr lang="en-US" sz="1600" b="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Fare clic per modificare gli stili del testo dello schema</a:t>
            </a:r>
          </a:p>
        </p:txBody>
      </p:sp>
      <p:sp>
        <p:nvSpPr>
          <p:cNvPr id="43" name="Segnaposto testo 3">
            <a:extLst>
              <a:ext uri="{FF2B5EF4-FFF2-40B4-BE49-F238E27FC236}">
                <a16:creationId xmlns="" xmlns:a16="http://schemas.microsoft.com/office/drawing/2014/main" id="{274C99EA-E9EB-43A8-8807-6DD5323F881E}"/>
              </a:ext>
            </a:extLst>
          </p:cNvPr>
          <p:cNvSpPr>
            <a:spLocks noGrp="1"/>
          </p:cNvSpPr>
          <p:nvPr>
            <p:ph type="body" sz="half" idx="71"/>
          </p:nvPr>
        </p:nvSpPr>
        <p:spPr>
          <a:xfrm>
            <a:off x="6997149" y="5100107"/>
            <a:ext cx="4469392" cy="330454"/>
          </a:xfrm>
        </p:spPr>
        <p:txBody>
          <a:bodyPr rtlCol="0">
            <a:noAutofit/>
          </a:bodyPr>
          <a:lstStyle>
            <a:lvl1pPr marL="0" indent="0" algn="r">
              <a:lnSpc>
                <a:spcPct val="85000"/>
              </a:lnSpc>
              <a:buNone/>
              <a:defRPr lang="en-US" sz="1600" b="0" i="1" kern="1200" dirty="0">
                <a:solidFill>
                  <a:schemeClr val="accent6"/>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44" name="Segnaposto immagine 7">
            <a:extLst>
              <a:ext uri="{FF2B5EF4-FFF2-40B4-BE49-F238E27FC236}">
                <a16:creationId xmlns="" xmlns:a16="http://schemas.microsoft.com/office/drawing/2014/main" id="{74E5C1DF-1CF3-431D-8289-3A269EFD1DFE}"/>
              </a:ext>
            </a:extLst>
          </p:cNvPr>
          <p:cNvSpPr>
            <a:spLocks noGrp="1"/>
          </p:cNvSpPr>
          <p:nvPr>
            <p:ph type="pic" sz="quarter" idx="75"/>
          </p:nvPr>
        </p:nvSpPr>
        <p:spPr>
          <a:xfrm>
            <a:off x="884204" y="2021109"/>
            <a:ext cx="1162800" cy="1162800"/>
          </a:xfrm>
          <a:prstGeom prst="ellipse">
            <a:avLst/>
          </a:prstGeom>
          <a:ln w="12700">
            <a:solidFill>
              <a:srgbClr val="8D6347"/>
            </a:solidFill>
          </a:ln>
        </p:spPr>
        <p:txBody>
          <a:bodyPr lIns="0" rIns="0" rtlCol="0" anchor="ctr" anchorCtr="0">
            <a:noAutofit/>
          </a:bodyPr>
          <a:lstStyle>
            <a:lvl1pPr marL="0" indent="0" algn="ctr">
              <a:buNone/>
              <a:defRPr sz="1100"/>
            </a:lvl1pPr>
          </a:lstStyle>
          <a:p>
            <a:pPr rtl="0"/>
            <a:r>
              <a:rPr lang="it-IT" smtClean="0"/>
              <a:t>Fare clic sull'icona per inserire un'immagine</a:t>
            </a:r>
            <a:endParaRPr lang="it-IT"/>
          </a:p>
        </p:txBody>
      </p:sp>
      <p:sp>
        <p:nvSpPr>
          <p:cNvPr id="46" name="Segnaposto immagine 7">
            <a:extLst>
              <a:ext uri="{FF2B5EF4-FFF2-40B4-BE49-F238E27FC236}">
                <a16:creationId xmlns="" xmlns:a16="http://schemas.microsoft.com/office/drawing/2014/main" id="{62765A35-4E4D-481A-AD5D-F689CCD638E4}"/>
              </a:ext>
            </a:extLst>
          </p:cNvPr>
          <p:cNvSpPr>
            <a:spLocks noGrp="1"/>
          </p:cNvSpPr>
          <p:nvPr>
            <p:ph type="pic" sz="quarter" idx="76"/>
          </p:nvPr>
        </p:nvSpPr>
        <p:spPr>
          <a:xfrm>
            <a:off x="884204" y="3973503"/>
            <a:ext cx="1162800" cy="1162800"/>
          </a:xfrm>
          <a:prstGeom prst="ellipse">
            <a:avLst/>
          </a:prstGeom>
          <a:ln w="12700">
            <a:solidFill>
              <a:srgbClr val="8D6347"/>
            </a:solidFill>
          </a:ln>
        </p:spPr>
        <p:txBody>
          <a:bodyPr lIns="0" rIns="0" rtlCol="0" anchor="ctr" anchorCtr="0">
            <a:noAutofit/>
          </a:bodyPr>
          <a:lstStyle>
            <a:lvl1pPr marL="0" indent="0" algn="ctr">
              <a:buNone/>
              <a:defRPr sz="1100"/>
            </a:lvl1pPr>
          </a:lstStyle>
          <a:p>
            <a:pPr rtl="0"/>
            <a:r>
              <a:rPr lang="it-IT" smtClean="0"/>
              <a:t>Fare clic sull'icona per inserire un'immagine</a:t>
            </a:r>
            <a:endParaRPr lang="it-IT"/>
          </a:p>
        </p:txBody>
      </p:sp>
    </p:spTree>
    <p:extLst>
      <p:ext uri="{BB962C8B-B14F-4D97-AF65-F5344CB8AC3E}">
        <p14:creationId xmlns:p14="http://schemas.microsoft.com/office/powerpoint/2010/main" val="332429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uto due tes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rtlCol="0" anchor="b" anchorCtr="0"/>
          <a:lstStyle>
            <a:lvl1pPr algn="ctr">
              <a:lnSpc>
                <a:spcPct val="70000"/>
              </a:lnSpc>
              <a:defRPr/>
            </a:lvl1pPr>
          </a:lstStyle>
          <a:p>
            <a:pPr rtl="0"/>
            <a:r>
              <a:rPr lang="it-IT" dirty="0"/>
              <a:t>FARE CLIC PER MODIFICARE LO STILE DEL TITOLO</a:t>
            </a:r>
          </a:p>
        </p:txBody>
      </p:sp>
      <p:sp>
        <p:nvSpPr>
          <p:cNvPr id="5" name="Segnaposto data 4">
            <a:extLst>
              <a:ext uri="{FF2B5EF4-FFF2-40B4-BE49-F238E27FC236}">
                <a16:creationId xmlns="" xmlns:a16="http://schemas.microsoft.com/office/drawing/2014/main" id="{F8784BEA-5E31-4B76-8435-68BD500D0BF5}"/>
              </a:ext>
            </a:extLst>
          </p:cNvPr>
          <p:cNvSpPr>
            <a:spLocks noGrp="1"/>
          </p:cNvSpPr>
          <p:nvPr>
            <p:ph type="dt" sz="half" idx="10"/>
          </p:nvPr>
        </p:nvSpPr>
        <p:spPr/>
        <p:txBody>
          <a:bodyPr rtlCol="0"/>
          <a:lstStyle>
            <a:lvl1pPr>
              <a:defRPr/>
            </a:lvl1pPr>
          </a:lstStyle>
          <a:p>
            <a:fld id="{55D6C0D4-B138-49D0-BDA8-45AEA318168E}" type="datetime1">
              <a:rPr lang="it-IT" smtClean="0"/>
              <a:pPr/>
              <a:t>27/06/2019</a:t>
            </a:fld>
            <a:endParaRPr lang="it-IT"/>
          </a:p>
        </p:txBody>
      </p:sp>
      <p:sp>
        <p:nvSpPr>
          <p:cNvPr id="6" name="Segnaposto piè di pagina 5">
            <a:extLst>
              <a:ext uri="{FF2B5EF4-FFF2-40B4-BE49-F238E27FC236}">
                <a16:creationId xmlns="" xmlns:a16="http://schemas.microsoft.com/office/drawing/2014/main" id="{E419BEDD-A744-40CE-9FA6-391AD6FC33CD}"/>
              </a:ext>
            </a:extLst>
          </p:cNvPr>
          <p:cNvSpPr>
            <a:spLocks noGrp="1"/>
          </p:cNvSpPr>
          <p:nvPr>
            <p:ph type="ftr" sz="quarter" idx="11"/>
          </p:nvPr>
        </p:nvSpPr>
        <p:spPr/>
        <p:txBody>
          <a:bodyPr rtlCol="0"/>
          <a:lstStyle/>
          <a:p>
            <a:pPr rtl="0"/>
            <a:endParaRPr lang="it-IT"/>
          </a:p>
        </p:txBody>
      </p:sp>
      <p:sp>
        <p:nvSpPr>
          <p:cNvPr id="7" name="Segnaposto numero diapositiva 6">
            <a:extLst>
              <a:ext uri="{FF2B5EF4-FFF2-40B4-BE49-F238E27FC236}">
                <a16:creationId xmlns="" xmlns:a16="http://schemas.microsoft.com/office/drawing/2014/main" id="{C093815F-F490-4307-9E87-AAF436C71A68}"/>
              </a:ext>
            </a:extLst>
          </p:cNvPr>
          <p:cNvSpPr>
            <a:spLocks noGrp="1"/>
          </p:cNvSpPr>
          <p:nvPr>
            <p:ph type="sldNum" sz="quarter" idx="12"/>
          </p:nvPr>
        </p:nvSpPr>
        <p:spPr/>
        <p:txBody>
          <a:bodyPr rtlCol="0"/>
          <a:lstStyle/>
          <a:p>
            <a:pPr rtl="0"/>
            <a:fld id="{F470E458-E7C2-4395-B75D-476A174CEE45}" type="slidenum">
              <a:rPr lang="it-IT" smtClean="0"/>
              <a:t>‹N›</a:t>
            </a:fld>
            <a:endParaRPr lang="it-IT"/>
          </a:p>
        </p:txBody>
      </p:sp>
      <p:cxnSp>
        <p:nvCxnSpPr>
          <p:cNvPr id="9" name="Connettore diritto 8">
            <a:extLst>
              <a:ext uri="{FF2B5EF4-FFF2-40B4-BE49-F238E27FC236}">
                <a16:creationId xmlns=""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0" name="Sottotitolo 2">
            <a:extLst>
              <a:ext uri="{FF2B5EF4-FFF2-40B4-BE49-F238E27FC236}">
                <a16:creationId xmlns="" xmlns:a16="http://schemas.microsoft.com/office/drawing/2014/main" id="{A617DA88-4765-4225-9C56-CD0FFD9D7673}"/>
              </a:ext>
            </a:extLst>
          </p:cNvPr>
          <p:cNvSpPr>
            <a:spLocks noGrp="1"/>
          </p:cNvSpPr>
          <p:nvPr>
            <p:ph type="subTitle" idx="15"/>
          </p:nvPr>
        </p:nvSpPr>
        <p:spPr>
          <a:xfrm>
            <a:off x="838200" y="1632332"/>
            <a:ext cx="10515600" cy="526312"/>
          </a:xfrm>
        </p:spPr>
        <p:txBody>
          <a:bodyPr rtlCol="0"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smtClean="0"/>
              <a:t>Fare clic per modificare lo stile del sottotitolo dello schema</a:t>
            </a:r>
            <a:endParaRPr lang="it-IT" dirty="0"/>
          </a:p>
        </p:txBody>
      </p:sp>
      <p:sp>
        <p:nvSpPr>
          <p:cNvPr id="21" name="Segnaposto immagine 2">
            <a:extLst>
              <a:ext uri="{FF2B5EF4-FFF2-40B4-BE49-F238E27FC236}">
                <a16:creationId xmlns="" xmlns:a16="http://schemas.microsoft.com/office/drawing/2014/main" id="{F2ACB6B7-AA9C-4400-AE52-4698E1110F22}"/>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smtClean="0"/>
              <a:t>Fare clic sull'icona per inserire un'immagine</a:t>
            </a:r>
            <a:endParaRPr lang="it-IT"/>
          </a:p>
        </p:txBody>
      </p:sp>
      <p:sp>
        <p:nvSpPr>
          <p:cNvPr id="17" name="Segnaposto testo 3">
            <a:extLst>
              <a:ext uri="{FF2B5EF4-FFF2-40B4-BE49-F238E27FC236}">
                <a16:creationId xmlns="" xmlns:a16="http://schemas.microsoft.com/office/drawing/2014/main" id="{005754B0-9295-4959-B988-1280E463A93F}"/>
              </a:ext>
            </a:extLst>
          </p:cNvPr>
          <p:cNvSpPr>
            <a:spLocks noGrp="1"/>
          </p:cNvSpPr>
          <p:nvPr>
            <p:ph type="body" sz="half" idx="90"/>
          </p:nvPr>
        </p:nvSpPr>
        <p:spPr>
          <a:xfrm>
            <a:off x="838200" y="2521618"/>
            <a:ext cx="4891812" cy="2927341"/>
          </a:xfrm>
        </p:spPr>
        <p:txBody>
          <a:bodyPr rtlCol="0">
            <a:noAutofit/>
          </a:bodyPr>
          <a:lstStyle>
            <a:lvl1pPr marL="0" indent="0" algn="l">
              <a:lnSpc>
                <a:spcPct val="100000"/>
              </a:lnSpc>
              <a:buNone/>
              <a:defRPr lang="en-US" sz="1600" b="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18" name="Segnaposto testo 12">
            <a:extLst>
              <a:ext uri="{FF2B5EF4-FFF2-40B4-BE49-F238E27FC236}">
                <a16:creationId xmlns="" xmlns:a16="http://schemas.microsoft.com/office/drawing/2014/main" id="{8D6DC9E5-924D-4DD3-A31B-2D243B49A0D4}"/>
              </a:ext>
            </a:extLst>
          </p:cNvPr>
          <p:cNvSpPr>
            <a:spLocks noGrp="1"/>
          </p:cNvSpPr>
          <p:nvPr>
            <p:ph type="body" sz="quarter" idx="91"/>
          </p:nvPr>
        </p:nvSpPr>
        <p:spPr>
          <a:xfrm>
            <a:off x="6574728" y="2514760"/>
            <a:ext cx="4891812" cy="2934199"/>
          </a:xfrm>
        </p:spPr>
        <p:txBody>
          <a:bodyPr rtlCol="0">
            <a:normAutofit/>
          </a:bodyPr>
          <a:lstStyle>
            <a:lvl1pPr>
              <a:lnSpc>
                <a:spcPct val="100000"/>
              </a:lnSpc>
              <a:buClr>
                <a:srgbClr val="9D0000"/>
              </a:buClr>
              <a:defRPr sz="1600" i="0"/>
            </a:lvl1pPr>
            <a:lvl2pPr marL="396000">
              <a:lnSpc>
                <a:spcPct val="100000"/>
              </a:lnSpc>
              <a:buClr>
                <a:srgbClr val="9D0000"/>
              </a:buClr>
              <a:defRPr sz="1600" i="0"/>
            </a:lvl2pPr>
            <a:lvl3pPr marL="561600">
              <a:lnSpc>
                <a:spcPct val="100000"/>
              </a:lnSpc>
              <a:buClr>
                <a:srgbClr val="9D0000"/>
              </a:buClr>
              <a:defRPr sz="1600" i="0"/>
            </a:lvl3pPr>
            <a:lvl4pPr marL="727200">
              <a:lnSpc>
                <a:spcPct val="100000"/>
              </a:lnSpc>
              <a:buClr>
                <a:srgbClr val="9D0000"/>
              </a:buClr>
              <a:defRPr sz="1600" i="0"/>
            </a:lvl4pPr>
            <a:lvl5pPr marL="892800">
              <a:lnSpc>
                <a:spcPct val="100000"/>
              </a:lnSpc>
              <a:buClr>
                <a:srgbClr val="9D0000"/>
              </a:buClr>
              <a:defRPr sz="1600" i="0"/>
            </a:lvl5pPr>
          </a:lstStyle>
          <a:p>
            <a:pPr lvl="0" rtl="0"/>
            <a:r>
              <a:rPr lang="it-IT" smtClean="0"/>
              <a:t>Fare clic per modificare stili del testo dello schema</a:t>
            </a:r>
          </a:p>
          <a:p>
            <a:pPr lvl="1" rtl="0"/>
            <a:r>
              <a:rPr lang="it-IT" smtClean="0"/>
              <a:t>Secondo livello</a:t>
            </a:r>
          </a:p>
          <a:p>
            <a:pPr lvl="2" rtl="0"/>
            <a:r>
              <a:rPr lang="it-IT" smtClean="0"/>
              <a:t>Terzo livello</a:t>
            </a:r>
          </a:p>
          <a:p>
            <a:pPr lvl="3" rtl="0"/>
            <a:r>
              <a:rPr lang="it-IT" smtClean="0"/>
              <a:t>Quarto livello</a:t>
            </a:r>
          </a:p>
          <a:p>
            <a:pPr lvl="4" rtl="0"/>
            <a:r>
              <a:rPr lang="it-IT" smtClean="0"/>
              <a:t>Quinto livello</a:t>
            </a:r>
            <a:endParaRPr lang="it-IT" dirty="0"/>
          </a:p>
        </p:txBody>
      </p:sp>
    </p:spTree>
    <p:extLst>
      <p:ext uri="{BB962C8B-B14F-4D97-AF65-F5344CB8AC3E}">
        <p14:creationId xmlns:p14="http://schemas.microsoft.com/office/powerpoint/2010/main" val="3869066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odello telefono">
    <p:spTree>
      <p:nvGrpSpPr>
        <p:cNvPr id="1" name=""/>
        <p:cNvGrpSpPr/>
        <p:nvPr/>
      </p:nvGrpSpPr>
      <p:grpSpPr>
        <a:xfrm>
          <a:off x="0" y="0"/>
          <a:ext cx="0" cy="0"/>
          <a:chOff x="0" y="0"/>
          <a:chExt cx="0" cy="0"/>
        </a:xfrm>
      </p:grpSpPr>
      <p:sp>
        <p:nvSpPr>
          <p:cNvPr id="17" name="Rettangolo 16" descr="Macchia pennellata">
            <a:extLst>
              <a:ext uri="{FF2B5EF4-FFF2-40B4-BE49-F238E27FC236}">
                <a16:creationId xmlns="" xmlns:a16="http://schemas.microsoft.com/office/drawing/2014/main" id="{D91B44A9-F70B-48B6-8E13-182147782AE2}"/>
              </a:ext>
            </a:extLst>
          </p:cNvPr>
          <p:cNvSpPr/>
          <p:nvPr userDrawn="1"/>
        </p:nvSpPr>
        <p:spPr>
          <a:xfrm>
            <a:off x="2534412" y="1091422"/>
            <a:ext cx="7123176" cy="5175504"/>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l="-1258" r="-12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it-IT"/>
              <a:t>  </a:t>
            </a:r>
          </a:p>
        </p:txBody>
      </p:sp>
      <p:sp>
        <p:nvSpPr>
          <p:cNvPr id="8" name="Ovale 7">
            <a:extLst>
              <a:ext uri="{FF2B5EF4-FFF2-40B4-BE49-F238E27FC236}">
                <a16:creationId xmlns="" xmlns:a16="http://schemas.microsoft.com/office/drawing/2014/main" id="{C671094F-F73C-475D-9540-55DD444F1FF9}"/>
              </a:ext>
            </a:extLst>
          </p:cNvPr>
          <p:cNvSpPr/>
          <p:nvPr userDrawn="1"/>
        </p:nvSpPr>
        <p:spPr>
          <a:xfrm>
            <a:off x="888224" y="1939633"/>
            <a:ext cx="622800" cy="6228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a:p>
        </p:txBody>
      </p:sp>
      <p:sp>
        <p:nvSpPr>
          <p:cNvPr id="4" name="Ovale 3">
            <a:extLst>
              <a:ext uri="{FF2B5EF4-FFF2-40B4-BE49-F238E27FC236}">
                <a16:creationId xmlns="" xmlns:a16="http://schemas.microsoft.com/office/drawing/2014/main" id="{C7038C80-39FC-46F2-9E65-573C76CC235F}"/>
              </a:ext>
            </a:extLst>
          </p:cNvPr>
          <p:cNvSpPr/>
          <p:nvPr userDrawn="1"/>
        </p:nvSpPr>
        <p:spPr>
          <a:xfrm>
            <a:off x="9110839" y="1939633"/>
            <a:ext cx="622800" cy="6228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a:p>
        </p:txBody>
      </p:sp>
      <p:sp>
        <p:nvSpPr>
          <p:cNvPr id="2" name="Titolo 1">
            <a:extLst>
              <a:ext uri="{FF2B5EF4-FFF2-40B4-BE49-F238E27FC236}">
                <a16:creationId xmlns=""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rtlCol="0" anchor="b" anchorCtr="0"/>
          <a:lstStyle>
            <a:lvl1pPr algn="ctr">
              <a:lnSpc>
                <a:spcPct val="70000"/>
              </a:lnSpc>
              <a:defRPr>
                <a:solidFill>
                  <a:schemeClr val="tx1"/>
                </a:solidFill>
              </a:defRPr>
            </a:lvl1pPr>
          </a:lstStyle>
          <a:p>
            <a:pPr rtl="0"/>
            <a:r>
              <a:rPr lang="it-IT" dirty="0"/>
              <a:t>FARE CLIC PER MODIFICARE LO STILE DEL TITOLO</a:t>
            </a:r>
          </a:p>
        </p:txBody>
      </p:sp>
      <p:sp>
        <p:nvSpPr>
          <p:cNvPr id="5" name="Segnaposto data 4">
            <a:extLst>
              <a:ext uri="{FF2B5EF4-FFF2-40B4-BE49-F238E27FC236}">
                <a16:creationId xmlns="" xmlns:a16="http://schemas.microsoft.com/office/drawing/2014/main" id="{F8784BEA-5E31-4B76-8435-68BD500D0BF5}"/>
              </a:ext>
            </a:extLst>
          </p:cNvPr>
          <p:cNvSpPr>
            <a:spLocks noGrp="1"/>
          </p:cNvSpPr>
          <p:nvPr>
            <p:ph type="dt" sz="half" idx="10"/>
          </p:nvPr>
        </p:nvSpPr>
        <p:spPr/>
        <p:txBody>
          <a:bodyPr rtlCol="0"/>
          <a:lstStyle>
            <a:lvl1pPr>
              <a:defRPr/>
            </a:lvl1pPr>
          </a:lstStyle>
          <a:p>
            <a:fld id="{398EE961-35EA-4CD8-A1B5-4B918A606689}" type="datetime1">
              <a:rPr lang="it-IT" smtClean="0"/>
              <a:pPr/>
              <a:t>27/06/2019</a:t>
            </a:fld>
            <a:endParaRPr lang="it-IT"/>
          </a:p>
        </p:txBody>
      </p:sp>
      <p:sp>
        <p:nvSpPr>
          <p:cNvPr id="6" name="Segnaposto piè di pagina 5">
            <a:extLst>
              <a:ext uri="{FF2B5EF4-FFF2-40B4-BE49-F238E27FC236}">
                <a16:creationId xmlns="" xmlns:a16="http://schemas.microsoft.com/office/drawing/2014/main" id="{E419BEDD-A744-40CE-9FA6-391AD6FC33CD}"/>
              </a:ext>
            </a:extLst>
          </p:cNvPr>
          <p:cNvSpPr>
            <a:spLocks noGrp="1"/>
          </p:cNvSpPr>
          <p:nvPr>
            <p:ph type="ftr" sz="quarter" idx="11"/>
          </p:nvPr>
        </p:nvSpPr>
        <p:spPr/>
        <p:txBody>
          <a:bodyPr rtlCol="0"/>
          <a:lstStyle/>
          <a:p>
            <a:pPr rtl="0"/>
            <a:endParaRPr lang="it-IT"/>
          </a:p>
        </p:txBody>
      </p:sp>
      <p:sp>
        <p:nvSpPr>
          <p:cNvPr id="7" name="Segnaposto numero diapositiva 6">
            <a:extLst>
              <a:ext uri="{FF2B5EF4-FFF2-40B4-BE49-F238E27FC236}">
                <a16:creationId xmlns="" xmlns:a16="http://schemas.microsoft.com/office/drawing/2014/main" id="{C093815F-F490-4307-9E87-AAF436C71A68}"/>
              </a:ext>
            </a:extLst>
          </p:cNvPr>
          <p:cNvSpPr>
            <a:spLocks noGrp="1"/>
          </p:cNvSpPr>
          <p:nvPr>
            <p:ph type="sldNum" sz="quarter" idx="12"/>
          </p:nvPr>
        </p:nvSpPr>
        <p:spPr/>
        <p:txBody>
          <a:bodyPr rtlCol="0"/>
          <a:lstStyle/>
          <a:p>
            <a:pPr rtl="0"/>
            <a:fld id="{F470E458-E7C2-4395-B75D-476A174CEE45}" type="slidenum">
              <a:rPr lang="it-IT" smtClean="0"/>
              <a:t>‹N›</a:t>
            </a:fld>
            <a:endParaRPr lang="it-IT"/>
          </a:p>
        </p:txBody>
      </p:sp>
      <p:cxnSp>
        <p:nvCxnSpPr>
          <p:cNvPr id="9" name="Connettore diritto 8">
            <a:extLst>
              <a:ext uri="{FF2B5EF4-FFF2-40B4-BE49-F238E27FC236}">
                <a16:creationId xmlns=""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21" name="Segnaposto immagine 2">
            <a:extLst>
              <a:ext uri="{FF2B5EF4-FFF2-40B4-BE49-F238E27FC236}">
                <a16:creationId xmlns="" xmlns:a16="http://schemas.microsoft.com/office/drawing/2014/main" id="{F2ACB6B7-AA9C-4400-AE52-4698E1110F22}"/>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smtClean="0"/>
              <a:t>Fare clic sull'icona per inserire un'immagine</a:t>
            </a:r>
            <a:endParaRPr lang="it-IT"/>
          </a:p>
        </p:txBody>
      </p:sp>
      <p:sp>
        <p:nvSpPr>
          <p:cNvPr id="18" name="Rettangolo 17">
            <a:extLst>
              <a:ext uri="{FF2B5EF4-FFF2-40B4-BE49-F238E27FC236}">
                <a16:creationId xmlns="" xmlns:a16="http://schemas.microsoft.com/office/drawing/2014/main" id="{714F18D6-EBB2-42FB-8DEA-EDE2DEF458D2}"/>
              </a:ext>
            </a:extLst>
          </p:cNvPr>
          <p:cNvSpPr/>
          <p:nvPr userDrawn="1"/>
        </p:nvSpPr>
        <p:spPr>
          <a:xfrm>
            <a:off x="5732019" y="2618478"/>
            <a:ext cx="2734056" cy="2286000"/>
          </a:xfrm>
          <a:prstGeom prst="rect">
            <a:avLst/>
          </a:prstGeom>
          <a:blipFill dpi="0" rotWithShape="1">
            <a:blip r:embed="rId4">
              <a:extLst>
                <a:ext uri="{96DAC541-7B7A-43D3-8B79-37D633B846F1}">
                  <asvg:svgBlip xmlns="" xmlns:asvg="http://schemas.microsoft.com/office/drawing/2016/SVG/main" r:embed="rId5"/>
                </a:ext>
              </a:extLst>
            </a:blip>
            <a:srcRect/>
            <a:stretch>
              <a:fillRect t="-67" b="-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9" name="Segnaposto immagine 11" descr="Pizza in tavola">
            <a:extLst>
              <a:ext uri="{FF2B5EF4-FFF2-40B4-BE49-F238E27FC236}">
                <a16:creationId xmlns="" xmlns:a16="http://schemas.microsoft.com/office/drawing/2014/main" id="{3A2CE4F0-232A-4D5A-93A7-CC26326CA64B}"/>
              </a:ext>
            </a:extLst>
          </p:cNvPr>
          <p:cNvSpPr>
            <a:spLocks noGrp="1"/>
          </p:cNvSpPr>
          <p:nvPr>
            <p:ph type="pic" sz="quarter" idx="40"/>
          </p:nvPr>
        </p:nvSpPr>
        <p:spPr>
          <a:xfrm>
            <a:off x="5758143" y="2760210"/>
            <a:ext cx="2514600" cy="2002536"/>
          </a:xfrm>
          <a:noFill/>
          <a:ln w="25400">
            <a:solidFill>
              <a:srgbClr val="8D6347"/>
            </a:solidFill>
          </a:ln>
        </p:spPr>
        <p:txBody>
          <a:bodyPr rtlCol="0" anchor="ctr" anchorCtr="0">
            <a:noAutofit/>
          </a:bodyPr>
          <a:lstStyle>
            <a:lvl1pPr marL="0" indent="0" algn="ctr">
              <a:buNone/>
              <a:defRPr sz="1400">
                <a:solidFill>
                  <a:schemeClr val="tx2"/>
                </a:solidFill>
              </a:defRPr>
            </a:lvl1pPr>
          </a:lstStyle>
          <a:p>
            <a:pPr rtl="0"/>
            <a:r>
              <a:rPr lang="it-IT" smtClean="0"/>
              <a:t>Fare clic sull'icona per inserire un'immagine</a:t>
            </a:r>
            <a:endParaRPr lang="it-IT"/>
          </a:p>
        </p:txBody>
      </p:sp>
      <p:sp>
        <p:nvSpPr>
          <p:cNvPr id="22" name="Rettangolo 21">
            <a:extLst>
              <a:ext uri="{FF2B5EF4-FFF2-40B4-BE49-F238E27FC236}">
                <a16:creationId xmlns="" xmlns:a16="http://schemas.microsoft.com/office/drawing/2014/main" id="{B2B02871-8276-43E0-9F6F-1BE83CC24FF3}"/>
              </a:ext>
            </a:extLst>
          </p:cNvPr>
          <p:cNvSpPr/>
          <p:nvPr userDrawn="1"/>
        </p:nvSpPr>
        <p:spPr>
          <a:xfrm>
            <a:off x="3501332" y="1932678"/>
            <a:ext cx="2286000" cy="3657600"/>
          </a:xfrm>
          <a:prstGeom prst="rect">
            <a:avLst/>
          </a:prstGeom>
          <a:blipFill dpi="0" rotWithShape="1">
            <a:blip r:embed="rId6">
              <a:extLst>
                <a:ext uri="{96DAC541-7B7A-43D3-8B79-37D633B846F1}">
                  <asvg:svgBlip xmlns="" xmlns:asvg="http://schemas.microsoft.com/office/drawing/2016/SVG/main" r:embed="rId7"/>
                </a:ext>
              </a:extLst>
            </a:blip>
            <a:srcRect/>
            <a:stretch>
              <a:fillRect t="-67" b="-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3" name="Segnaposto immagine 14">
            <a:extLst>
              <a:ext uri="{FF2B5EF4-FFF2-40B4-BE49-F238E27FC236}">
                <a16:creationId xmlns="" xmlns:a16="http://schemas.microsoft.com/office/drawing/2014/main" id="{957C18BD-F894-4B44-871C-9F7D25ED9D5C}"/>
              </a:ext>
            </a:extLst>
          </p:cNvPr>
          <p:cNvSpPr>
            <a:spLocks noGrp="1"/>
          </p:cNvSpPr>
          <p:nvPr>
            <p:ph type="pic" sz="quarter" idx="41"/>
          </p:nvPr>
        </p:nvSpPr>
        <p:spPr>
          <a:xfrm>
            <a:off x="3659694" y="2126913"/>
            <a:ext cx="1958400" cy="3096000"/>
          </a:xfrm>
          <a:noFill/>
          <a:ln w="25400">
            <a:solidFill>
              <a:srgbClr val="8D6347"/>
            </a:solidFill>
          </a:ln>
        </p:spPr>
        <p:txBody>
          <a:bodyPr rtlCol="0" anchor="ctr" anchorCtr="0">
            <a:normAutofit/>
          </a:bodyPr>
          <a:lstStyle>
            <a:lvl1pPr marL="0" indent="0" algn="ctr">
              <a:buNone/>
              <a:defRPr sz="1400">
                <a:solidFill>
                  <a:schemeClr val="tx2"/>
                </a:solidFill>
              </a:defRPr>
            </a:lvl1pPr>
          </a:lstStyle>
          <a:p>
            <a:pPr rtl="0"/>
            <a:r>
              <a:rPr lang="it-IT" smtClean="0"/>
              <a:t>Fare clic sull'icona per inserire un'immagine</a:t>
            </a:r>
            <a:endParaRPr lang="it-IT"/>
          </a:p>
        </p:txBody>
      </p:sp>
      <p:sp>
        <p:nvSpPr>
          <p:cNvPr id="24" name="Segnaposto testo 3">
            <a:extLst>
              <a:ext uri="{FF2B5EF4-FFF2-40B4-BE49-F238E27FC236}">
                <a16:creationId xmlns="" xmlns:a16="http://schemas.microsoft.com/office/drawing/2014/main" id="{8AE96935-E804-4C56-A9CB-9A944335B8D5}"/>
              </a:ext>
            </a:extLst>
          </p:cNvPr>
          <p:cNvSpPr>
            <a:spLocks noGrp="1"/>
          </p:cNvSpPr>
          <p:nvPr>
            <p:ph type="body" sz="half" idx="2"/>
          </p:nvPr>
        </p:nvSpPr>
        <p:spPr>
          <a:xfrm>
            <a:off x="770400" y="3048217"/>
            <a:ext cx="2385242" cy="1712618"/>
          </a:xfrm>
        </p:spPr>
        <p:txBody>
          <a:bodyPr tIns="0" rtlCol="0" anchor="t" anchorCtr="0">
            <a:normAutofit/>
          </a:bodyPr>
          <a:lstStyle>
            <a:lvl1pPr marL="0" indent="0">
              <a:lnSpc>
                <a:spcPct val="100000"/>
              </a:lnSpc>
              <a:spcBef>
                <a:spcPts val="0"/>
              </a:spcBef>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27" name="Segnaposto testo 3">
            <a:extLst>
              <a:ext uri="{FF2B5EF4-FFF2-40B4-BE49-F238E27FC236}">
                <a16:creationId xmlns="" xmlns:a16="http://schemas.microsoft.com/office/drawing/2014/main" id="{B2001541-780F-4D96-9204-D61C68A52F75}"/>
              </a:ext>
            </a:extLst>
          </p:cNvPr>
          <p:cNvSpPr>
            <a:spLocks noGrp="1"/>
          </p:cNvSpPr>
          <p:nvPr>
            <p:ph type="body" sz="half" idx="34" hasCustomPrompt="1"/>
          </p:nvPr>
        </p:nvSpPr>
        <p:spPr>
          <a:xfrm>
            <a:off x="770400" y="2703461"/>
            <a:ext cx="2385242" cy="375509"/>
          </a:xfrm>
        </p:spPr>
        <p:txBody>
          <a:bodyPr rtlCol="0" anchor="ctr" anchorCtr="0">
            <a:normAutofit/>
          </a:bodyPr>
          <a:lstStyle>
            <a:lvl1pPr marL="0" indent="0">
              <a:lnSpc>
                <a:spcPct val="70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Stili del testo dello schema</a:t>
            </a:r>
          </a:p>
        </p:txBody>
      </p:sp>
      <p:sp>
        <p:nvSpPr>
          <p:cNvPr id="28" name="Segnaposto testo 3">
            <a:extLst>
              <a:ext uri="{FF2B5EF4-FFF2-40B4-BE49-F238E27FC236}">
                <a16:creationId xmlns="" xmlns:a16="http://schemas.microsoft.com/office/drawing/2014/main" id="{DC1D0DF0-7807-4F44-BC2B-B9700C962CCD}"/>
              </a:ext>
            </a:extLst>
          </p:cNvPr>
          <p:cNvSpPr>
            <a:spLocks noGrp="1"/>
          </p:cNvSpPr>
          <p:nvPr>
            <p:ph type="body" sz="half" idx="35"/>
          </p:nvPr>
        </p:nvSpPr>
        <p:spPr>
          <a:xfrm>
            <a:off x="9083451" y="3048217"/>
            <a:ext cx="2451052" cy="1712618"/>
          </a:xfrm>
        </p:spPr>
        <p:txBody>
          <a:bodyPr tIns="0" rtlCol="0" anchor="t" anchorCtr="0">
            <a:normAutofit/>
          </a:bodyPr>
          <a:lstStyle>
            <a:lvl1pPr marL="0" indent="0">
              <a:lnSpc>
                <a:spcPct val="100000"/>
              </a:lnSpc>
              <a:spcBef>
                <a:spcPts val="0"/>
              </a:spcBef>
              <a:buNone/>
              <a:defRPr lang="en-US" sz="1600" i="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smtClean="0"/>
              <a:t>Fare clic per modificare stili del testo dello schema</a:t>
            </a:r>
          </a:p>
        </p:txBody>
      </p:sp>
      <p:sp>
        <p:nvSpPr>
          <p:cNvPr id="31" name="Segnaposto testo 3">
            <a:extLst>
              <a:ext uri="{FF2B5EF4-FFF2-40B4-BE49-F238E27FC236}">
                <a16:creationId xmlns="" xmlns:a16="http://schemas.microsoft.com/office/drawing/2014/main" id="{F7D8D8DB-F27B-4D75-83DB-E682CA45BDA4}"/>
              </a:ext>
            </a:extLst>
          </p:cNvPr>
          <p:cNvSpPr>
            <a:spLocks noGrp="1"/>
          </p:cNvSpPr>
          <p:nvPr>
            <p:ph type="body" sz="half" idx="37" hasCustomPrompt="1"/>
          </p:nvPr>
        </p:nvSpPr>
        <p:spPr>
          <a:xfrm>
            <a:off x="9083450" y="2703461"/>
            <a:ext cx="2451053" cy="375509"/>
          </a:xfrm>
        </p:spPr>
        <p:txBody>
          <a:bodyPr rtlCol="0" anchor="ctr" anchorCtr="0">
            <a:normAutofit/>
          </a:bodyPr>
          <a:lstStyle>
            <a:lvl1pPr marL="0" indent="0">
              <a:lnSpc>
                <a:spcPct val="70000"/>
              </a:lnSpc>
              <a:buNone/>
              <a:defRPr lang="en-US" sz="24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dirty="0"/>
              <a:t>Stili del testo dello schema</a:t>
            </a:r>
          </a:p>
        </p:txBody>
      </p:sp>
      <p:sp>
        <p:nvSpPr>
          <p:cNvPr id="33" name="Segnaposto immagine 7">
            <a:extLst>
              <a:ext uri="{FF2B5EF4-FFF2-40B4-BE49-F238E27FC236}">
                <a16:creationId xmlns="" xmlns:a16="http://schemas.microsoft.com/office/drawing/2014/main" id="{C36D084F-9099-4412-AB38-BEE332147833}"/>
              </a:ext>
            </a:extLst>
          </p:cNvPr>
          <p:cNvSpPr>
            <a:spLocks noGrp="1"/>
          </p:cNvSpPr>
          <p:nvPr>
            <p:ph type="pic" sz="quarter" idx="75"/>
          </p:nvPr>
        </p:nvSpPr>
        <p:spPr>
          <a:xfrm>
            <a:off x="947624" y="1999033"/>
            <a:ext cx="504000" cy="504000"/>
          </a:xfrm>
          <a:prstGeom prst="ellipse">
            <a:avLst/>
          </a:prstGeom>
          <a:noFill/>
          <a:ln w="12700">
            <a:noFill/>
          </a:ln>
        </p:spPr>
        <p:txBody>
          <a:bodyPr rtlCol="0" anchor="ctr" anchorCtr="0">
            <a:noAutofit/>
          </a:bodyPr>
          <a:lstStyle>
            <a:lvl1pPr marL="0" indent="0" algn="ctr">
              <a:buNone/>
              <a:defRPr sz="400"/>
            </a:lvl1pPr>
          </a:lstStyle>
          <a:p>
            <a:pPr rtl="0"/>
            <a:r>
              <a:rPr lang="it-IT" smtClean="0"/>
              <a:t>Fare clic sull'icona per inserire un'immagine</a:t>
            </a:r>
            <a:endParaRPr lang="it-IT"/>
          </a:p>
        </p:txBody>
      </p:sp>
      <p:sp>
        <p:nvSpPr>
          <p:cNvPr id="34" name="Segnaposto immagine 7">
            <a:extLst>
              <a:ext uri="{FF2B5EF4-FFF2-40B4-BE49-F238E27FC236}">
                <a16:creationId xmlns="" xmlns:a16="http://schemas.microsoft.com/office/drawing/2014/main" id="{5A529E1A-870B-49B1-A061-C26BF495213C}"/>
              </a:ext>
            </a:extLst>
          </p:cNvPr>
          <p:cNvSpPr>
            <a:spLocks noGrp="1"/>
          </p:cNvSpPr>
          <p:nvPr>
            <p:ph type="pic" sz="quarter" idx="75"/>
          </p:nvPr>
        </p:nvSpPr>
        <p:spPr>
          <a:xfrm>
            <a:off x="9170239" y="1999033"/>
            <a:ext cx="504000" cy="504000"/>
          </a:xfrm>
          <a:prstGeom prst="ellipse">
            <a:avLst/>
          </a:prstGeom>
          <a:ln w="12700">
            <a:noFill/>
          </a:ln>
        </p:spPr>
        <p:txBody>
          <a:bodyPr rtlCol="0" anchor="ctr" anchorCtr="0">
            <a:noAutofit/>
          </a:bodyPr>
          <a:lstStyle>
            <a:lvl1pPr marL="0" indent="0" algn="ctr">
              <a:buNone/>
              <a:defRPr sz="400"/>
            </a:lvl1pPr>
          </a:lstStyle>
          <a:p>
            <a:pPr rtl="0"/>
            <a:r>
              <a:rPr lang="it-IT" smtClean="0"/>
              <a:t>Fare clic sull'icona per inserire un'immagine</a:t>
            </a:r>
            <a:endParaRPr lang="it-IT"/>
          </a:p>
        </p:txBody>
      </p:sp>
    </p:spTree>
    <p:extLst>
      <p:ext uri="{BB962C8B-B14F-4D97-AF65-F5344CB8AC3E}">
        <p14:creationId xmlns:p14="http://schemas.microsoft.com/office/powerpoint/2010/main" val="3773386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33A261C6-E42E-4F1C-8216-77A358DB0BE2}"/>
              </a:ext>
            </a:extLst>
          </p:cNvPr>
          <p:cNvSpPr>
            <a:spLocks noGrp="1"/>
          </p:cNvSpPr>
          <p:nvPr>
            <p:ph type="dt" sz="half" idx="10"/>
          </p:nvPr>
        </p:nvSpPr>
        <p:spPr/>
        <p:txBody>
          <a:bodyPr rtlCol="0"/>
          <a:lstStyle>
            <a:lvl1pPr>
              <a:defRPr/>
            </a:lvl1pPr>
          </a:lstStyle>
          <a:p>
            <a:fld id="{A3231D9A-BD7A-4101-A285-EDBBFA801733}" type="datetime1">
              <a:rPr lang="it-IT" smtClean="0"/>
              <a:pPr/>
              <a:t>27/06/2019</a:t>
            </a:fld>
            <a:endParaRPr lang="it-IT"/>
          </a:p>
        </p:txBody>
      </p:sp>
      <p:sp>
        <p:nvSpPr>
          <p:cNvPr id="3" name="Segnaposto piè di pagina 2">
            <a:extLst>
              <a:ext uri="{FF2B5EF4-FFF2-40B4-BE49-F238E27FC236}">
                <a16:creationId xmlns="" xmlns:a16="http://schemas.microsoft.com/office/drawing/2014/main" id="{5B901FE4-4890-4330-96D0-D3F6E9666E33}"/>
              </a:ext>
            </a:extLst>
          </p:cNvPr>
          <p:cNvSpPr>
            <a:spLocks noGrp="1"/>
          </p:cNvSpPr>
          <p:nvPr>
            <p:ph type="ftr" sz="quarter" idx="11"/>
          </p:nvPr>
        </p:nvSpPr>
        <p:spPr/>
        <p:txBody>
          <a:bodyPr rtlCol="0"/>
          <a:lstStyle/>
          <a:p>
            <a:pPr rtl="0"/>
            <a:endParaRPr lang="it-IT"/>
          </a:p>
        </p:txBody>
      </p:sp>
      <p:sp>
        <p:nvSpPr>
          <p:cNvPr id="4" name="Segnaposto numero diapositiva 3">
            <a:extLst>
              <a:ext uri="{FF2B5EF4-FFF2-40B4-BE49-F238E27FC236}">
                <a16:creationId xmlns="" xmlns:a16="http://schemas.microsoft.com/office/drawing/2014/main" id="{1498604B-E739-4608-A505-18C0674AB395}"/>
              </a:ext>
            </a:extLst>
          </p:cNvPr>
          <p:cNvSpPr>
            <a:spLocks noGrp="1"/>
          </p:cNvSpPr>
          <p:nvPr>
            <p:ph type="sldNum" sz="quarter" idx="12"/>
          </p:nvPr>
        </p:nvSpPr>
        <p:spPr/>
        <p:txBody>
          <a:bodyPr rtlCol="0"/>
          <a:lstStyle/>
          <a:p>
            <a:pPr rtl="0"/>
            <a:fld id="{F470E458-E7C2-4395-B75D-476A174CEE45}" type="slidenum">
              <a:rPr lang="it-IT" smtClean="0"/>
              <a:t>‹N›</a:t>
            </a:fld>
            <a:endParaRPr lang="it-IT"/>
          </a:p>
        </p:txBody>
      </p:sp>
    </p:spTree>
    <p:extLst>
      <p:ext uri="{BB962C8B-B14F-4D97-AF65-F5344CB8AC3E}">
        <p14:creationId xmlns:p14="http://schemas.microsoft.com/office/powerpoint/2010/main" val="227952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spTree>
      <p:nvGrpSpPr>
        <p:cNvPr id="1" name=""/>
        <p:cNvGrpSpPr/>
        <p:nvPr/>
      </p:nvGrpSpPr>
      <p:grpSpPr>
        <a:xfrm>
          <a:off x="0" y="0"/>
          <a:ext cx="0" cy="0"/>
          <a:chOff x="0" y="0"/>
          <a:chExt cx="0" cy="0"/>
        </a:xfrm>
      </p:grpSpPr>
      <p:sp>
        <p:nvSpPr>
          <p:cNvPr id="8" name="Rettangolo 7" descr="Interno di ristorante">
            <a:extLst>
              <a:ext uri="{FF2B5EF4-FFF2-40B4-BE49-F238E27FC236}">
                <a16:creationId xmlns="" xmlns:a16="http://schemas.microsoft.com/office/drawing/2014/main" id="{3663C424-4D11-4875-A44A-FF368BB74F6C}"/>
              </a:ext>
            </a:extLst>
          </p:cNvPr>
          <p:cNvSpPr/>
          <p:nvPr userDrawn="1"/>
        </p:nvSpPr>
        <p:spPr>
          <a:xfrm>
            <a:off x="4721352" y="0"/>
            <a:ext cx="7470648" cy="6858000"/>
          </a:xfrm>
          <a:prstGeom prst="rect">
            <a:avLst/>
          </a:prstGeom>
          <a:blipFill>
            <a:blip r:embed="rId2"/>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7" name="Rettangolo 6" descr="Maschera pennellata">
            <a:extLst>
              <a:ext uri="{FF2B5EF4-FFF2-40B4-BE49-F238E27FC236}">
                <a16:creationId xmlns="" xmlns:a16="http://schemas.microsoft.com/office/drawing/2014/main" id="{609FB4CD-BB02-4D4B-8D86-3EC7DD3B67FE}"/>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 name="Titolo 1">
            <a:extLst>
              <a:ext uri="{FF2B5EF4-FFF2-40B4-BE49-F238E27FC236}">
                <a16:creationId xmlns="" xmlns:a16="http://schemas.microsoft.com/office/drawing/2014/main" id="{F1A8E0E8-66CF-479B-9B2B-23573DD99317}"/>
              </a:ext>
            </a:extLst>
          </p:cNvPr>
          <p:cNvSpPr>
            <a:spLocks noGrp="1"/>
          </p:cNvSpPr>
          <p:nvPr>
            <p:ph type="title" hasCustomPrompt="1"/>
          </p:nvPr>
        </p:nvSpPr>
        <p:spPr>
          <a:xfrm>
            <a:off x="831850" y="928041"/>
            <a:ext cx="4251138" cy="1355251"/>
          </a:xfrm>
        </p:spPr>
        <p:txBody>
          <a:bodyPr rtlCol="0" anchor="b">
            <a:normAutofit/>
          </a:bodyPr>
          <a:lstStyle>
            <a:lvl1pPr>
              <a:defRPr sz="3600"/>
            </a:lvl1pPr>
          </a:lstStyle>
          <a:p>
            <a:pPr rtl="0"/>
            <a:r>
              <a:rPr lang="it-IT" dirty="0"/>
              <a:t>FARE CLIC PER MODIFICARE</a:t>
            </a:r>
          </a:p>
        </p:txBody>
      </p:sp>
      <p:sp>
        <p:nvSpPr>
          <p:cNvPr id="3" name="Segnaposto testo 2">
            <a:extLst>
              <a:ext uri="{FF2B5EF4-FFF2-40B4-BE49-F238E27FC236}">
                <a16:creationId xmlns="" xmlns:a16="http://schemas.microsoft.com/office/drawing/2014/main" id="{89B65A51-5568-4F87-9DD3-A3B39AB95DE1}"/>
              </a:ext>
            </a:extLst>
          </p:cNvPr>
          <p:cNvSpPr>
            <a:spLocks noGrp="1"/>
          </p:cNvSpPr>
          <p:nvPr>
            <p:ph type="body" idx="1"/>
          </p:nvPr>
        </p:nvSpPr>
        <p:spPr>
          <a:xfrm>
            <a:off x="831850" y="2417946"/>
            <a:ext cx="4251138" cy="3078575"/>
          </a:xfrm>
        </p:spPr>
        <p:txBody>
          <a:bodyPr rtlCol="0">
            <a:normAutofit/>
          </a:bodyPr>
          <a:lstStyle>
            <a:lvl1pPr marL="0" indent="0">
              <a:lnSpc>
                <a:spcPct val="100000"/>
              </a:lnSpc>
              <a:spcBef>
                <a:spcPts val="600"/>
              </a:spcBef>
              <a:buNone/>
              <a:defRPr sz="2100" i="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smtClean="0"/>
              <a:t>Fare clic per modificare stili del testo dello schema</a:t>
            </a:r>
          </a:p>
        </p:txBody>
      </p:sp>
      <p:sp>
        <p:nvSpPr>
          <p:cNvPr id="4" name="Segnaposto data 3">
            <a:extLst>
              <a:ext uri="{FF2B5EF4-FFF2-40B4-BE49-F238E27FC236}">
                <a16:creationId xmlns="" xmlns:a16="http://schemas.microsoft.com/office/drawing/2014/main" id="{F97AA241-A7D4-4B81-98DB-F4B364A35D32}"/>
              </a:ext>
            </a:extLst>
          </p:cNvPr>
          <p:cNvSpPr>
            <a:spLocks noGrp="1"/>
          </p:cNvSpPr>
          <p:nvPr>
            <p:ph type="dt" sz="half" idx="10"/>
          </p:nvPr>
        </p:nvSpPr>
        <p:spPr/>
        <p:txBody>
          <a:bodyPr rtlCol="0"/>
          <a:lstStyle>
            <a:lvl1pPr>
              <a:defRPr/>
            </a:lvl1pPr>
          </a:lstStyle>
          <a:p>
            <a:fld id="{3717D231-38A7-4C35-BCCD-7481D58C5E59}" type="datetime1">
              <a:rPr lang="it-IT" smtClean="0"/>
              <a:pPr/>
              <a:t>27/06/2019</a:t>
            </a:fld>
            <a:endParaRPr lang="it-IT" dirty="0"/>
          </a:p>
        </p:txBody>
      </p:sp>
      <p:sp>
        <p:nvSpPr>
          <p:cNvPr id="5" name="Segnaposto piè di pagina 4">
            <a:extLst>
              <a:ext uri="{FF2B5EF4-FFF2-40B4-BE49-F238E27FC236}">
                <a16:creationId xmlns="" xmlns:a16="http://schemas.microsoft.com/office/drawing/2014/main" id="{615585EA-45A6-4D35-A7AB-F97FC27E47BF}"/>
              </a:ext>
            </a:extLst>
          </p:cNvPr>
          <p:cNvSpPr>
            <a:spLocks noGrp="1"/>
          </p:cNvSpPr>
          <p:nvPr>
            <p:ph type="ftr" sz="quarter" idx="11"/>
          </p:nvPr>
        </p:nvSpPr>
        <p:spPr/>
        <p:txBody>
          <a:bodyPr rtlCol="0"/>
          <a:lstStyle>
            <a:lvl1pPr>
              <a:defRPr>
                <a:solidFill>
                  <a:schemeClr val="accent5"/>
                </a:solidFill>
              </a:defRPr>
            </a:lvl1pPr>
          </a:lstStyle>
          <a:p>
            <a:pPr rtl="0"/>
            <a:endParaRPr lang="it-IT" dirty="0"/>
          </a:p>
        </p:txBody>
      </p:sp>
      <p:sp>
        <p:nvSpPr>
          <p:cNvPr id="6" name="Segnaposto numero diapositiva 5">
            <a:extLst>
              <a:ext uri="{FF2B5EF4-FFF2-40B4-BE49-F238E27FC236}">
                <a16:creationId xmlns="" xmlns:a16="http://schemas.microsoft.com/office/drawing/2014/main" id="{07F3847C-49D2-4ADE-9E05-28B879A96F83}"/>
              </a:ext>
            </a:extLst>
          </p:cNvPr>
          <p:cNvSpPr>
            <a:spLocks noGrp="1"/>
          </p:cNvSpPr>
          <p:nvPr>
            <p:ph type="sldNum" sz="quarter" idx="12"/>
          </p:nvPr>
        </p:nvSpPr>
        <p:spPr/>
        <p:txBody>
          <a:bodyPr rtlCol="0"/>
          <a:lstStyle>
            <a:lvl1pPr>
              <a:defRPr>
                <a:solidFill>
                  <a:srgbClr val="FFFFFF"/>
                </a:solidFill>
              </a:defRPr>
            </a:lvl1pPr>
          </a:lstStyle>
          <a:p>
            <a:pPr rtl="0"/>
            <a:fld id="{F470E458-E7C2-4395-B75D-476A174CEE45}" type="slidenum">
              <a:rPr lang="it-IT" smtClean="0"/>
              <a:pPr/>
              <a:t>‹N›</a:t>
            </a:fld>
            <a:endParaRPr lang="it-IT" dirty="0"/>
          </a:p>
        </p:txBody>
      </p:sp>
      <p:sp>
        <p:nvSpPr>
          <p:cNvPr id="9" name="Ovale 8">
            <a:extLst>
              <a:ext uri="{FF2B5EF4-FFF2-40B4-BE49-F238E27FC236}">
                <a16:creationId xmlns="" xmlns:a16="http://schemas.microsoft.com/office/drawing/2014/main" id="{D95556C4-3308-4A8B-A7F9-BEAC5A6230BE}"/>
              </a:ext>
            </a:extLst>
          </p:cNvPr>
          <p:cNvSpPr/>
          <p:nvPr userDrawn="1"/>
        </p:nvSpPr>
        <p:spPr>
          <a:xfrm>
            <a:off x="11066240" y="5998544"/>
            <a:ext cx="320040" cy="320040"/>
          </a:xfrm>
          <a:prstGeom prst="ellipse">
            <a:avLst/>
          </a:pr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cxnSp>
        <p:nvCxnSpPr>
          <p:cNvPr id="11" name="Connettore diritto 10">
            <a:extLst>
              <a:ext uri="{FF2B5EF4-FFF2-40B4-BE49-F238E27FC236}">
                <a16:creationId xmlns="" xmlns:a16="http://schemas.microsoft.com/office/drawing/2014/main" id="{9CAF3222-5D2C-427A-822C-5118901C34DE}"/>
              </a:ext>
            </a:extLst>
          </p:cNvPr>
          <p:cNvCxnSpPr/>
          <p:nvPr userDrawn="1"/>
        </p:nvCxnSpPr>
        <p:spPr>
          <a:xfrm>
            <a:off x="943135" y="2330475"/>
            <a:ext cx="356616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2" name="Segnaposto immagine 2">
            <a:extLst>
              <a:ext uri="{FF2B5EF4-FFF2-40B4-BE49-F238E27FC236}">
                <a16:creationId xmlns="" xmlns:a16="http://schemas.microsoft.com/office/drawing/2014/main" id="{CF79489C-0CC8-496C-B0B4-808444D916F6}"/>
              </a:ext>
            </a:extLst>
          </p:cNvPr>
          <p:cNvSpPr>
            <a:spLocks noGrp="1"/>
          </p:cNvSpPr>
          <p:nvPr>
            <p:ph type="pic" sz="quarter" idx="45"/>
          </p:nvPr>
        </p:nvSpPr>
        <p:spPr>
          <a:xfrm>
            <a:off x="943519" y="5736021"/>
            <a:ext cx="824400" cy="571500"/>
          </a:xfrm>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spTree>
    <p:extLst>
      <p:ext uri="{BB962C8B-B14F-4D97-AF65-F5344CB8AC3E}">
        <p14:creationId xmlns:p14="http://schemas.microsoft.com/office/powerpoint/2010/main" val="4025478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uto con didascalia">
    <p:spTree>
      <p:nvGrpSpPr>
        <p:cNvPr id="1" name=""/>
        <p:cNvGrpSpPr/>
        <p:nvPr/>
      </p:nvGrpSpPr>
      <p:grpSpPr>
        <a:xfrm>
          <a:off x="0" y="0"/>
          <a:ext cx="0" cy="0"/>
          <a:chOff x="0" y="0"/>
          <a:chExt cx="0" cy="0"/>
        </a:xfrm>
      </p:grpSpPr>
      <p:sp>
        <p:nvSpPr>
          <p:cNvPr id="9" name="Rettangolo 8" descr="Ragazzo che beve un caffè">
            <a:extLst>
              <a:ext uri="{FF2B5EF4-FFF2-40B4-BE49-F238E27FC236}">
                <a16:creationId xmlns="" xmlns:a16="http://schemas.microsoft.com/office/drawing/2014/main" id="{816EFE26-DD10-44FC-BAAF-4EA15D4086A7}"/>
              </a:ext>
            </a:extLst>
          </p:cNvPr>
          <p:cNvSpPr/>
          <p:nvPr userDrawn="1"/>
        </p:nvSpPr>
        <p:spPr>
          <a:xfrm>
            <a:off x="0" y="0"/>
            <a:ext cx="6711696" cy="5925312"/>
          </a:xfrm>
          <a:prstGeom prst="rect">
            <a:avLst/>
          </a:prstGeom>
          <a:blipFill>
            <a:blip r:embed="rId2"/>
            <a:srcRect/>
            <a:stretch>
              <a:fillRect l="-32" r="-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8" name="Rettangolo 7" descr="Maschera pennellata">
            <a:extLst>
              <a:ext uri="{FF2B5EF4-FFF2-40B4-BE49-F238E27FC236}">
                <a16:creationId xmlns="" xmlns:a16="http://schemas.microsoft.com/office/drawing/2014/main" id="{4190C024-B222-4F26-9066-AD52FB0D45E3}"/>
              </a:ext>
            </a:extLst>
          </p:cNvPr>
          <p:cNvSpPr/>
          <p:nvPr userDrawn="1"/>
        </p:nvSpPr>
        <p:spPr>
          <a:xfrm>
            <a:off x="0" y="3197"/>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 name="Titolo 1">
            <a:extLst>
              <a:ext uri="{FF2B5EF4-FFF2-40B4-BE49-F238E27FC236}">
                <a16:creationId xmlns="" xmlns:a16="http://schemas.microsoft.com/office/drawing/2014/main" id="{895F031D-510E-4663-BF87-CD265E4A7E11}"/>
              </a:ext>
            </a:extLst>
          </p:cNvPr>
          <p:cNvSpPr>
            <a:spLocks noGrp="1"/>
          </p:cNvSpPr>
          <p:nvPr>
            <p:ph type="title" hasCustomPrompt="1"/>
          </p:nvPr>
        </p:nvSpPr>
        <p:spPr>
          <a:xfrm>
            <a:off x="6174540" y="830880"/>
            <a:ext cx="5292000" cy="1600200"/>
          </a:xfrm>
        </p:spPr>
        <p:txBody>
          <a:bodyPr rtlCol="0" anchor="b">
            <a:normAutofit/>
          </a:bodyPr>
          <a:lstStyle>
            <a:lvl1pPr>
              <a:defRPr sz="3600"/>
            </a:lvl1pPr>
          </a:lstStyle>
          <a:p>
            <a:pPr rtl="0"/>
            <a:r>
              <a:rPr lang="it-IT" dirty="0"/>
              <a:t>FARE CLIC PER MODIFICARE LO STILE DEL TITOLO</a:t>
            </a:r>
          </a:p>
        </p:txBody>
      </p:sp>
      <p:sp>
        <p:nvSpPr>
          <p:cNvPr id="3" name="Segnaposto contenuto 2">
            <a:extLst>
              <a:ext uri="{FF2B5EF4-FFF2-40B4-BE49-F238E27FC236}">
                <a16:creationId xmlns="" xmlns:a16="http://schemas.microsoft.com/office/drawing/2014/main" id="{24CDB312-4D1B-447F-97E7-ABE93A3DE43C}"/>
              </a:ext>
            </a:extLst>
          </p:cNvPr>
          <p:cNvSpPr>
            <a:spLocks noGrp="1"/>
          </p:cNvSpPr>
          <p:nvPr>
            <p:ph idx="1"/>
          </p:nvPr>
        </p:nvSpPr>
        <p:spPr>
          <a:xfrm>
            <a:off x="5932550" y="2600951"/>
            <a:ext cx="5533990" cy="2997929"/>
          </a:xfrm>
        </p:spPr>
        <p:txBody>
          <a:bodyPr rtlCol="0">
            <a:normAutofit/>
          </a:bodyPr>
          <a:lstStyle>
            <a:lvl1pPr marL="230400">
              <a:lnSpc>
                <a:spcPct val="100000"/>
              </a:lnSpc>
              <a:spcBef>
                <a:spcPts val="600"/>
              </a:spcBef>
              <a:defRPr sz="2100" i="0"/>
            </a:lvl1pPr>
            <a:lvl2pPr marL="1800" indent="0">
              <a:lnSpc>
                <a:spcPct val="100000"/>
              </a:lnSpc>
              <a:spcBef>
                <a:spcPts val="600"/>
              </a:spcBef>
              <a:buNone/>
              <a:defRPr sz="2100" i="1"/>
            </a:lvl2pPr>
            <a:lvl3pPr marL="230400">
              <a:lnSpc>
                <a:spcPct val="100000"/>
              </a:lnSpc>
              <a:spcBef>
                <a:spcPts val="600"/>
              </a:spcBef>
              <a:defRPr sz="2100" i="1"/>
            </a:lvl3pPr>
            <a:lvl4pPr marL="230400">
              <a:lnSpc>
                <a:spcPct val="100000"/>
              </a:lnSpc>
              <a:spcBef>
                <a:spcPts val="600"/>
              </a:spcBef>
              <a:defRPr sz="2100" i="1"/>
            </a:lvl4pPr>
            <a:lvl5pPr marL="230400">
              <a:lnSpc>
                <a:spcPct val="100000"/>
              </a:lnSpc>
              <a:spcBef>
                <a:spcPts val="600"/>
              </a:spcBef>
              <a:defRPr sz="2100" i="1"/>
            </a:lvl5pPr>
            <a:lvl6pPr>
              <a:defRPr sz="2000"/>
            </a:lvl6pPr>
            <a:lvl7pPr>
              <a:defRPr sz="2000"/>
            </a:lvl7pPr>
            <a:lvl8pPr>
              <a:defRPr sz="2000"/>
            </a:lvl8pPr>
            <a:lvl9pPr>
              <a:defRPr sz="2000"/>
            </a:lvl9pPr>
          </a:lstStyle>
          <a:p>
            <a:pPr lvl="0" rtl="0"/>
            <a:r>
              <a:rPr lang="it-IT" smtClean="0"/>
              <a:t>Fare clic per modificare stili del testo dello schema</a:t>
            </a:r>
          </a:p>
        </p:txBody>
      </p:sp>
      <p:sp>
        <p:nvSpPr>
          <p:cNvPr id="6" name="Segnaposto piè di pagina 5">
            <a:extLst>
              <a:ext uri="{FF2B5EF4-FFF2-40B4-BE49-F238E27FC236}">
                <a16:creationId xmlns="" xmlns:a16="http://schemas.microsoft.com/office/drawing/2014/main" id="{D12FBE19-D2C9-41FC-A797-CF4A863F3089}"/>
              </a:ext>
            </a:extLst>
          </p:cNvPr>
          <p:cNvSpPr>
            <a:spLocks noGrp="1"/>
          </p:cNvSpPr>
          <p:nvPr>
            <p:ph type="ftr" sz="quarter" idx="11"/>
          </p:nvPr>
        </p:nvSpPr>
        <p:spPr>
          <a:xfrm>
            <a:off x="7351740" y="286747"/>
            <a:ext cx="4114800" cy="365125"/>
          </a:xfrm>
        </p:spPr>
        <p:txBody>
          <a:bodyPr rtlCol="0"/>
          <a:lstStyle/>
          <a:p>
            <a:pPr rtl="0"/>
            <a:endParaRPr lang="it-IT" dirty="0"/>
          </a:p>
        </p:txBody>
      </p:sp>
      <p:sp>
        <p:nvSpPr>
          <p:cNvPr id="7" name="Segnaposto numero diapositiva 6">
            <a:extLst>
              <a:ext uri="{FF2B5EF4-FFF2-40B4-BE49-F238E27FC236}">
                <a16:creationId xmlns="" xmlns:a16="http://schemas.microsoft.com/office/drawing/2014/main" id="{83F0F4E3-5500-460C-AB20-C7CE0A3FBAD0}"/>
              </a:ext>
            </a:extLst>
          </p:cNvPr>
          <p:cNvSpPr>
            <a:spLocks noGrp="1"/>
          </p:cNvSpPr>
          <p:nvPr>
            <p:ph type="sldNum" sz="quarter" idx="12"/>
          </p:nvPr>
        </p:nvSpPr>
        <p:spPr/>
        <p:txBody>
          <a:bodyPr rtlCol="0"/>
          <a:lstStyle/>
          <a:p>
            <a:pPr rtl="0"/>
            <a:fld id="{F470E458-E7C2-4395-B75D-476A174CEE45}" type="slidenum">
              <a:rPr lang="it-IT" smtClean="0"/>
              <a:t>‹N›</a:t>
            </a:fld>
            <a:endParaRPr lang="it-IT" dirty="0"/>
          </a:p>
        </p:txBody>
      </p:sp>
      <p:sp>
        <p:nvSpPr>
          <p:cNvPr id="10" name="Ovale 9">
            <a:extLst>
              <a:ext uri="{FF2B5EF4-FFF2-40B4-BE49-F238E27FC236}">
                <a16:creationId xmlns="" xmlns:a16="http://schemas.microsoft.com/office/drawing/2014/main" id="{1EDFCD21-B871-4944-9E6C-ABFDA63AC6FD}"/>
              </a:ext>
            </a:extLst>
          </p:cNvPr>
          <p:cNvSpPr/>
          <p:nvPr userDrawn="1"/>
        </p:nvSpPr>
        <p:spPr>
          <a:xfrm>
            <a:off x="11066240" y="5998544"/>
            <a:ext cx="320040" cy="320040"/>
          </a:xfrm>
          <a:prstGeom prst="ellipse">
            <a:avLst/>
          </a:prstGeom>
          <a:noFill/>
          <a:ln w="6350">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cxnSp>
        <p:nvCxnSpPr>
          <p:cNvPr id="13" name="Connettore diritto 12">
            <a:extLst>
              <a:ext uri="{FF2B5EF4-FFF2-40B4-BE49-F238E27FC236}">
                <a16:creationId xmlns="" xmlns:a16="http://schemas.microsoft.com/office/drawing/2014/main" id="{039BD365-42F3-4F69-886B-478D54864737}"/>
              </a:ext>
            </a:extLst>
          </p:cNvPr>
          <p:cNvCxnSpPr/>
          <p:nvPr userDrawn="1"/>
        </p:nvCxnSpPr>
        <p:spPr>
          <a:xfrm>
            <a:off x="6207371" y="2494294"/>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4" name="Segnaposto immagine 2">
            <a:extLst>
              <a:ext uri="{FF2B5EF4-FFF2-40B4-BE49-F238E27FC236}">
                <a16:creationId xmlns="" xmlns:a16="http://schemas.microsoft.com/office/drawing/2014/main" id="{280FA08D-85FA-44C3-8767-041020BA4734}"/>
              </a:ext>
            </a:extLst>
          </p:cNvPr>
          <p:cNvSpPr>
            <a:spLocks noGrp="1"/>
          </p:cNvSpPr>
          <p:nvPr>
            <p:ph type="pic" sz="quarter" idx="45"/>
          </p:nvPr>
        </p:nvSpPr>
        <p:spPr>
          <a:xfrm>
            <a:off x="943519" y="5736021"/>
            <a:ext cx="824400" cy="571500"/>
          </a:xfrm>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spTree>
    <p:extLst>
      <p:ext uri="{BB962C8B-B14F-4D97-AF65-F5344CB8AC3E}">
        <p14:creationId xmlns:p14="http://schemas.microsoft.com/office/powerpoint/2010/main" val="4051821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mmagine con didascalia">
    <p:spTree>
      <p:nvGrpSpPr>
        <p:cNvPr id="1" name=""/>
        <p:cNvGrpSpPr/>
        <p:nvPr/>
      </p:nvGrpSpPr>
      <p:grpSpPr>
        <a:xfrm>
          <a:off x="0" y="0"/>
          <a:ext cx="0" cy="0"/>
          <a:chOff x="0" y="0"/>
          <a:chExt cx="0" cy="0"/>
        </a:xfrm>
      </p:grpSpPr>
      <p:sp>
        <p:nvSpPr>
          <p:cNvPr id="10" name="Rettangolo 9" descr="Ragazza sorridente con cellulare">
            <a:extLst>
              <a:ext uri="{FF2B5EF4-FFF2-40B4-BE49-F238E27FC236}">
                <a16:creationId xmlns="" xmlns:a16="http://schemas.microsoft.com/office/drawing/2014/main" id="{95A5621D-11A8-4134-AA47-F59127E702CB}"/>
              </a:ext>
            </a:extLst>
          </p:cNvPr>
          <p:cNvSpPr/>
          <p:nvPr userDrawn="1"/>
        </p:nvSpPr>
        <p:spPr>
          <a:xfrm>
            <a:off x="7373112" y="493776"/>
            <a:ext cx="4818888" cy="6364224"/>
          </a:xfrm>
          <a:prstGeom prst="rect">
            <a:avLst/>
          </a:prstGeom>
          <a:blipFill>
            <a:blip r:embed="rId2"/>
            <a:srcRect/>
            <a:stretch>
              <a:fillRect l="-20" r="-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8" name="Rettangolo 7" descr="Maschera pennellata">
            <a:extLst>
              <a:ext uri="{FF2B5EF4-FFF2-40B4-BE49-F238E27FC236}">
                <a16:creationId xmlns="" xmlns:a16="http://schemas.microsoft.com/office/drawing/2014/main" id="{41855D31-B9D9-4D6C-8BAD-6CBA6017C18D}"/>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7" name="Titolo 25">
            <a:extLst>
              <a:ext uri="{FF2B5EF4-FFF2-40B4-BE49-F238E27FC236}">
                <a16:creationId xmlns="" xmlns:a16="http://schemas.microsoft.com/office/drawing/2014/main" id="{618935A2-A027-4F36-94E5-021BC775EE5A}"/>
              </a:ext>
            </a:extLst>
          </p:cNvPr>
          <p:cNvSpPr>
            <a:spLocks noGrp="1"/>
          </p:cNvSpPr>
          <p:nvPr>
            <p:ph type="title" hasCustomPrompt="1"/>
          </p:nvPr>
        </p:nvSpPr>
        <p:spPr>
          <a:xfrm>
            <a:off x="907362" y="800100"/>
            <a:ext cx="5386748" cy="1223719"/>
          </a:xfrm>
        </p:spPr>
        <p:txBody>
          <a:bodyPr rtlCol="0" anchor="b" anchorCtr="0"/>
          <a:lstStyle/>
          <a:p>
            <a:pPr rtl="0"/>
            <a:r>
              <a:rPr lang="it-IT" dirty="0"/>
              <a:t>FARE CLIC PER MODIFICARE LO STILE DEL TITOLO</a:t>
            </a:r>
          </a:p>
        </p:txBody>
      </p:sp>
      <p:sp>
        <p:nvSpPr>
          <p:cNvPr id="5" name="Segnaposto data 4">
            <a:extLst>
              <a:ext uri="{FF2B5EF4-FFF2-40B4-BE49-F238E27FC236}">
                <a16:creationId xmlns="" xmlns:a16="http://schemas.microsoft.com/office/drawing/2014/main" id="{7F87E340-E9AB-4958-9BB5-EA625139913E}"/>
              </a:ext>
            </a:extLst>
          </p:cNvPr>
          <p:cNvSpPr>
            <a:spLocks noGrp="1"/>
          </p:cNvSpPr>
          <p:nvPr>
            <p:ph type="dt" sz="half" idx="10"/>
          </p:nvPr>
        </p:nvSpPr>
        <p:spPr/>
        <p:txBody>
          <a:bodyPr rtlCol="0"/>
          <a:lstStyle>
            <a:lvl1pPr>
              <a:defRPr/>
            </a:lvl1pPr>
          </a:lstStyle>
          <a:p>
            <a:fld id="{B252287A-036C-4067-88FE-2667DD47122C}" type="datetime1">
              <a:rPr lang="it-IT" smtClean="0"/>
              <a:pPr/>
              <a:t>27/06/2019</a:t>
            </a:fld>
            <a:endParaRPr lang="it-IT" dirty="0"/>
          </a:p>
        </p:txBody>
      </p:sp>
      <p:sp>
        <p:nvSpPr>
          <p:cNvPr id="6" name="Segnaposto piè di pagina 5">
            <a:extLst>
              <a:ext uri="{FF2B5EF4-FFF2-40B4-BE49-F238E27FC236}">
                <a16:creationId xmlns="" xmlns:a16="http://schemas.microsoft.com/office/drawing/2014/main" id="{D6FFFCFA-118E-40C3-9A31-9334927F7599}"/>
              </a:ext>
            </a:extLst>
          </p:cNvPr>
          <p:cNvSpPr>
            <a:spLocks noGrp="1"/>
          </p:cNvSpPr>
          <p:nvPr>
            <p:ph type="ftr" sz="quarter" idx="11"/>
          </p:nvPr>
        </p:nvSpPr>
        <p:spPr/>
        <p:txBody>
          <a:bodyPr rtlCol="0"/>
          <a:lstStyle/>
          <a:p>
            <a:pPr rtl="0"/>
            <a:endParaRPr lang="it-IT" dirty="0"/>
          </a:p>
        </p:txBody>
      </p:sp>
      <p:sp>
        <p:nvSpPr>
          <p:cNvPr id="7" name="Segnaposto numero diapositiva 6">
            <a:extLst>
              <a:ext uri="{FF2B5EF4-FFF2-40B4-BE49-F238E27FC236}">
                <a16:creationId xmlns="" xmlns:a16="http://schemas.microsoft.com/office/drawing/2014/main" id="{04CCF696-3C50-45B5-BF9E-733C5D210A50}"/>
              </a:ext>
            </a:extLst>
          </p:cNvPr>
          <p:cNvSpPr>
            <a:spLocks noGrp="1"/>
          </p:cNvSpPr>
          <p:nvPr>
            <p:ph type="sldNum" sz="quarter" idx="12"/>
          </p:nvPr>
        </p:nvSpPr>
        <p:spPr/>
        <p:txBody>
          <a:bodyPr rtlCol="0"/>
          <a:lstStyle>
            <a:lvl1pPr>
              <a:defRPr>
                <a:solidFill>
                  <a:srgbClr val="FFFFFF"/>
                </a:solidFill>
              </a:defRPr>
            </a:lvl1pPr>
          </a:lstStyle>
          <a:p>
            <a:pPr rtl="0"/>
            <a:fld id="{F470E458-E7C2-4395-B75D-476A174CEE45}" type="slidenum">
              <a:rPr lang="it-IT" smtClean="0"/>
              <a:pPr/>
              <a:t>‹N›</a:t>
            </a:fld>
            <a:endParaRPr lang="it-IT" dirty="0"/>
          </a:p>
        </p:txBody>
      </p:sp>
      <p:sp>
        <p:nvSpPr>
          <p:cNvPr id="9" name="Segnaposto immagine 2">
            <a:extLst>
              <a:ext uri="{FF2B5EF4-FFF2-40B4-BE49-F238E27FC236}">
                <a16:creationId xmlns="" xmlns:a16="http://schemas.microsoft.com/office/drawing/2014/main" id="{ADB7BE2C-F374-4A10-96A5-F4C3D52DF3D4}"/>
              </a:ext>
            </a:extLst>
          </p:cNvPr>
          <p:cNvSpPr>
            <a:spLocks noGrp="1"/>
          </p:cNvSpPr>
          <p:nvPr>
            <p:ph type="pic" sz="quarter" idx="45"/>
          </p:nvPr>
        </p:nvSpPr>
        <p:spPr>
          <a:xfrm>
            <a:off x="943519" y="5736021"/>
            <a:ext cx="824400" cy="571500"/>
          </a:xfrm>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sp>
        <p:nvSpPr>
          <p:cNvPr id="11" name="Ovale 10">
            <a:extLst>
              <a:ext uri="{FF2B5EF4-FFF2-40B4-BE49-F238E27FC236}">
                <a16:creationId xmlns="" xmlns:a16="http://schemas.microsoft.com/office/drawing/2014/main" id="{8D0DD7A6-4E62-41D2-9037-F6ADD1C3BF56}"/>
              </a:ext>
            </a:extLst>
          </p:cNvPr>
          <p:cNvSpPr/>
          <p:nvPr userDrawn="1"/>
        </p:nvSpPr>
        <p:spPr>
          <a:xfrm>
            <a:off x="11066240" y="5998544"/>
            <a:ext cx="320040" cy="320040"/>
          </a:xfrm>
          <a:prstGeom prst="ellipse">
            <a:avLst/>
          </a:pr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cxnSp>
        <p:nvCxnSpPr>
          <p:cNvPr id="14" name="Connettore diritto 13">
            <a:extLst>
              <a:ext uri="{FF2B5EF4-FFF2-40B4-BE49-F238E27FC236}">
                <a16:creationId xmlns="" xmlns:a16="http://schemas.microsoft.com/office/drawing/2014/main" id="{D182F2C1-1B27-4C93-8CE6-A529D3C9E336}"/>
              </a:ext>
            </a:extLst>
          </p:cNvPr>
          <p:cNvCxnSpPr/>
          <p:nvPr userDrawn="1"/>
        </p:nvCxnSpPr>
        <p:spPr>
          <a:xfrm>
            <a:off x="1020765" y="2093311"/>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21" name="Segnaposto contenuto 2">
            <a:extLst>
              <a:ext uri="{FF2B5EF4-FFF2-40B4-BE49-F238E27FC236}">
                <a16:creationId xmlns="" xmlns:a16="http://schemas.microsoft.com/office/drawing/2014/main" id="{479F16AA-9675-49E6-85D6-845D59565E4D}"/>
              </a:ext>
            </a:extLst>
          </p:cNvPr>
          <p:cNvSpPr>
            <a:spLocks noGrp="1"/>
          </p:cNvSpPr>
          <p:nvPr>
            <p:ph idx="1"/>
          </p:nvPr>
        </p:nvSpPr>
        <p:spPr>
          <a:xfrm>
            <a:off x="684282" y="2212179"/>
            <a:ext cx="5533990" cy="2997929"/>
          </a:xfrm>
        </p:spPr>
        <p:txBody>
          <a:bodyPr rtlCol="0">
            <a:normAutofit/>
          </a:bodyPr>
          <a:lstStyle>
            <a:lvl1pPr marL="230400">
              <a:lnSpc>
                <a:spcPct val="100000"/>
              </a:lnSpc>
              <a:spcBef>
                <a:spcPts val="600"/>
              </a:spcBef>
              <a:buClr>
                <a:srgbClr val="9D0000"/>
              </a:buClr>
              <a:defRPr sz="2100" i="0"/>
            </a:lvl1pPr>
            <a:lvl2pPr marL="1800" indent="0">
              <a:lnSpc>
                <a:spcPct val="100000"/>
              </a:lnSpc>
              <a:spcBef>
                <a:spcPts val="600"/>
              </a:spcBef>
              <a:buClr>
                <a:srgbClr val="9D0000"/>
              </a:buClr>
              <a:buNone/>
              <a:defRPr sz="2100" i="0"/>
            </a:lvl2pPr>
            <a:lvl3pPr marL="230400">
              <a:lnSpc>
                <a:spcPct val="100000"/>
              </a:lnSpc>
              <a:spcBef>
                <a:spcPts val="600"/>
              </a:spcBef>
              <a:defRPr sz="2100" i="1"/>
            </a:lvl3pPr>
            <a:lvl4pPr marL="230400">
              <a:lnSpc>
                <a:spcPct val="100000"/>
              </a:lnSpc>
              <a:spcBef>
                <a:spcPts val="600"/>
              </a:spcBef>
              <a:defRPr sz="2100" i="1"/>
            </a:lvl4pPr>
            <a:lvl5pPr marL="230400">
              <a:lnSpc>
                <a:spcPct val="100000"/>
              </a:lnSpc>
              <a:spcBef>
                <a:spcPts val="600"/>
              </a:spcBef>
              <a:defRPr sz="2100" i="1"/>
            </a:lvl5pPr>
            <a:lvl6pPr>
              <a:defRPr sz="2000"/>
            </a:lvl6pPr>
            <a:lvl7pPr>
              <a:defRPr sz="2000"/>
            </a:lvl7pPr>
            <a:lvl8pPr>
              <a:defRPr sz="2000"/>
            </a:lvl8pPr>
            <a:lvl9pPr>
              <a:defRPr sz="2000"/>
            </a:lvl9pPr>
          </a:lstStyle>
          <a:p>
            <a:pPr lvl="0" rtl="0"/>
            <a:r>
              <a:rPr lang="it-IT" smtClean="0"/>
              <a:t>Fare clic per modificare stili del testo dello schema</a:t>
            </a:r>
          </a:p>
          <a:p>
            <a:pPr lvl="1" rtl="0"/>
            <a:r>
              <a:rPr lang="it-IT" smtClean="0"/>
              <a:t>Secondo livello</a:t>
            </a:r>
          </a:p>
        </p:txBody>
      </p:sp>
    </p:spTree>
    <p:extLst>
      <p:ext uri="{BB962C8B-B14F-4D97-AF65-F5344CB8AC3E}">
        <p14:creationId xmlns:p14="http://schemas.microsoft.com/office/powerpoint/2010/main" val="182684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olo e testo">
    <p:spTree>
      <p:nvGrpSpPr>
        <p:cNvPr id="1" name=""/>
        <p:cNvGrpSpPr/>
        <p:nvPr/>
      </p:nvGrpSpPr>
      <p:grpSpPr>
        <a:xfrm>
          <a:off x="0" y="0"/>
          <a:ext cx="0" cy="0"/>
          <a:chOff x="0" y="0"/>
          <a:chExt cx="0" cy="0"/>
        </a:xfrm>
      </p:grpSpPr>
      <p:sp>
        <p:nvSpPr>
          <p:cNvPr id="11" name="Rettangolo 10" descr="Macchia pennellata">
            <a:extLst>
              <a:ext uri="{FF2B5EF4-FFF2-40B4-BE49-F238E27FC236}">
                <a16:creationId xmlns="" xmlns:a16="http://schemas.microsoft.com/office/drawing/2014/main" id="{08C782C8-0805-4592-ADC0-CF3D28CFE0C4}"/>
              </a:ext>
            </a:extLst>
          </p:cNvPr>
          <p:cNvSpPr/>
          <p:nvPr userDrawn="1"/>
        </p:nvSpPr>
        <p:spPr>
          <a:xfrm>
            <a:off x="6205330" y="2469056"/>
            <a:ext cx="1124712" cy="1124712"/>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l="-2247" r="-22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13" name="Rettangolo 12" descr="Macchia pennellata">
            <a:extLst>
              <a:ext uri="{FF2B5EF4-FFF2-40B4-BE49-F238E27FC236}">
                <a16:creationId xmlns="" xmlns:a16="http://schemas.microsoft.com/office/drawing/2014/main" id="{9867BBE4-E529-4F6E-BECB-86D66409ED65}"/>
              </a:ext>
            </a:extLst>
          </p:cNvPr>
          <p:cNvSpPr/>
          <p:nvPr userDrawn="1"/>
        </p:nvSpPr>
        <p:spPr>
          <a:xfrm>
            <a:off x="6205330" y="3958942"/>
            <a:ext cx="1124712" cy="1124712"/>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l="-2247" r="-22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 name="Titolo 1">
            <a:extLst>
              <a:ext uri="{FF2B5EF4-FFF2-40B4-BE49-F238E27FC236}">
                <a16:creationId xmlns="" xmlns:a16="http://schemas.microsoft.com/office/drawing/2014/main" id="{ED6F3FD8-7BEB-4080-AD20-18CB6D7ECE3E}"/>
              </a:ext>
            </a:extLst>
          </p:cNvPr>
          <p:cNvSpPr>
            <a:spLocks noGrp="1"/>
          </p:cNvSpPr>
          <p:nvPr>
            <p:ph type="title" hasCustomPrompt="1"/>
          </p:nvPr>
        </p:nvSpPr>
        <p:spPr>
          <a:xfrm>
            <a:off x="838206" y="620867"/>
            <a:ext cx="10515600" cy="856343"/>
          </a:xfrm>
        </p:spPr>
        <p:txBody>
          <a:bodyPr rtlCol="0" anchor="b" anchorCtr="0"/>
          <a:lstStyle>
            <a:lvl1pPr algn="ctr">
              <a:lnSpc>
                <a:spcPct val="70000"/>
              </a:lnSpc>
              <a:defRPr/>
            </a:lvl1pPr>
          </a:lstStyle>
          <a:p>
            <a:pPr rtl="0"/>
            <a:r>
              <a:rPr lang="it-IT" dirty="0"/>
              <a:t>FARE CLIC PER MODIFICARE LO STILE DEL TITOLO</a:t>
            </a:r>
          </a:p>
        </p:txBody>
      </p:sp>
      <p:sp>
        <p:nvSpPr>
          <p:cNvPr id="4" name="Segnaposto data 3">
            <a:extLst>
              <a:ext uri="{FF2B5EF4-FFF2-40B4-BE49-F238E27FC236}">
                <a16:creationId xmlns="" xmlns:a16="http://schemas.microsoft.com/office/drawing/2014/main" id="{347BF347-570A-4D1E-AA9F-818FDB9B3F8F}"/>
              </a:ext>
            </a:extLst>
          </p:cNvPr>
          <p:cNvSpPr>
            <a:spLocks noGrp="1"/>
          </p:cNvSpPr>
          <p:nvPr>
            <p:ph type="dt" sz="half" idx="10"/>
          </p:nvPr>
        </p:nvSpPr>
        <p:spPr/>
        <p:txBody>
          <a:bodyPr rtlCol="0"/>
          <a:lstStyle>
            <a:lvl1pPr>
              <a:defRPr/>
            </a:lvl1pPr>
          </a:lstStyle>
          <a:p>
            <a:fld id="{87AE967C-9B5E-4498-A0AD-121826FCAE5F}" type="datetime1">
              <a:rPr lang="it-IT" smtClean="0"/>
              <a:pPr/>
              <a:t>27/06/2019</a:t>
            </a:fld>
            <a:endParaRPr lang="it-IT" dirty="0"/>
          </a:p>
        </p:txBody>
      </p:sp>
      <p:sp>
        <p:nvSpPr>
          <p:cNvPr id="5" name="Segnaposto piè di pagina 4">
            <a:extLst>
              <a:ext uri="{FF2B5EF4-FFF2-40B4-BE49-F238E27FC236}">
                <a16:creationId xmlns="" xmlns:a16="http://schemas.microsoft.com/office/drawing/2014/main" id="{434DE783-5F47-47F2-85AE-C24C08C00904}"/>
              </a:ext>
            </a:extLst>
          </p:cNvPr>
          <p:cNvSpPr>
            <a:spLocks noGrp="1"/>
          </p:cNvSpPr>
          <p:nvPr>
            <p:ph type="ftr" sz="quarter" idx="11"/>
          </p:nvPr>
        </p:nvSpPr>
        <p:spPr/>
        <p:txBody>
          <a:bodyPr rtlCol="0"/>
          <a:lstStyle/>
          <a:p>
            <a:pPr rtl="0"/>
            <a:endParaRPr lang="it-IT" dirty="0"/>
          </a:p>
        </p:txBody>
      </p:sp>
      <p:sp>
        <p:nvSpPr>
          <p:cNvPr id="6" name="Segnaposto numero diapositiva 5">
            <a:extLst>
              <a:ext uri="{FF2B5EF4-FFF2-40B4-BE49-F238E27FC236}">
                <a16:creationId xmlns="" xmlns:a16="http://schemas.microsoft.com/office/drawing/2014/main" id="{AF7FE2BF-F092-4959-8655-90D829347C26}"/>
              </a:ext>
            </a:extLst>
          </p:cNvPr>
          <p:cNvSpPr>
            <a:spLocks noGrp="1"/>
          </p:cNvSpPr>
          <p:nvPr>
            <p:ph type="sldNum" sz="quarter" idx="12"/>
          </p:nvPr>
        </p:nvSpPr>
        <p:spPr/>
        <p:txBody>
          <a:bodyPr rtlCol="0"/>
          <a:lstStyle/>
          <a:p>
            <a:pPr rtl="0"/>
            <a:fld id="{F470E458-E7C2-4395-B75D-476A174CEE45}" type="slidenum">
              <a:rPr lang="it-IT" smtClean="0"/>
              <a:t>‹N›</a:t>
            </a:fld>
            <a:endParaRPr lang="it-IT" dirty="0"/>
          </a:p>
        </p:txBody>
      </p:sp>
      <p:sp>
        <p:nvSpPr>
          <p:cNvPr id="7" name="Rettangolo 6" descr="Macchia pennellata">
            <a:extLst>
              <a:ext uri="{FF2B5EF4-FFF2-40B4-BE49-F238E27FC236}">
                <a16:creationId xmlns="" xmlns:a16="http://schemas.microsoft.com/office/drawing/2014/main" id="{8BD46B2B-D1EB-4F6A-9DE0-7A15A95DC05D}"/>
              </a:ext>
            </a:extLst>
          </p:cNvPr>
          <p:cNvSpPr/>
          <p:nvPr userDrawn="1"/>
        </p:nvSpPr>
        <p:spPr>
          <a:xfrm>
            <a:off x="695325" y="2469056"/>
            <a:ext cx="1124712" cy="1124712"/>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l="-2247" r="-22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9" name="Rettangolo 8" descr="Macchia pennellata">
            <a:extLst>
              <a:ext uri="{FF2B5EF4-FFF2-40B4-BE49-F238E27FC236}">
                <a16:creationId xmlns="" xmlns:a16="http://schemas.microsoft.com/office/drawing/2014/main" id="{6F1436FB-165E-4908-9E28-A8598A7E3101}"/>
              </a:ext>
            </a:extLst>
          </p:cNvPr>
          <p:cNvSpPr/>
          <p:nvPr userDrawn="1"/>
        </p:nvSpPr>
        <p:spPr>
          <a:xfrm>
            <a:off x="695325" y="3964689"/>
            <a:ext cx="1124712" cy="1124712"/>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l="-2247" r="-22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16" name="Segnaposto immagine 81" descr="Icona bicchiere">
            <a:extLst>
              <a:ext uri="{FF2B5EF4-FFF2-40B4-BE49-F238E27FC236}">
                <a16:creationId xmlns="" xmlns:a16="http://schemas.microsoft.com/office/drawing/2014/main" id="{FA770760-E084-465D-92C2-D95A8E9D6A87}"/>
              </a:ext>
            </a:extLst>
          </p:cNvPr>
          <p:cNvSpPr>
            <a:spLocks noGrp="1"/>
          </p:cNvSpPr>
          <p:nvPr>
            <p:ph type="pic" sz="quarter" idx="24"/>
          </p:nvPr>
        </p:nvSpPr>
        <p:spPr>
          <a:xfrm>
            <a:off x="1009659" y="2758916"/>
            <a:ext cx="504000" cy="504000"/>
          </a:xfrm>
          <a:prstGeom prst="ellipse">
            <a:avLst/>
          </a:prstGeom>
          <a:noFill/>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sp>
        <p:nvSpPr>
          <p:cNvPr id="20" name="Ovale 19">
            <a:extLst>
              <a:ext uri="{FF2B5EF4-FFF2-40B4-BE49-F238E27FC236}">
                <a16:creationId xmlns="" xmlns:a16="http://schemas.microsoft.com/office/drawing/2014/main" id="{71A7B534-52F4-40CD-9F32-B55843BFE1AF}"/>
              </a:ext>
            </a:extLst>
          </p:cNvPr>
          <p:cNvSpPr/>
          <p:nvPr userDrawn="1"/>
        </p:nvSpPr>
        <p:spPr>
          <a:xfrm>
            <a:off x="950259" y="2699516"/>
            <a:ext cx="622800" cy="622800"/>
          </a:xfrm>
          <a:prstGeom prst="ellipse">
            <a:avLst/>
          </a:prstGeom>
          <a:no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23" name="Segnaposto immagine 81" descr="Icona bicchiere">
            <a:extLst>
              <a:ext uri="{FF2B5EF4-FFF2-40B4-BE49-F238E27FC236}">
                <a16:creationId xmlns="" xmlns:a16="http://schemas.microsoft.com/office/drawing/2014/main" id="{360A394A-115E-490F-A44B-D11719211D3A}"/>
              </a:ext>
            </a:extLst>
          </p:cNvPr>
          <p:cNvSpPr>
            <a:spLocks noGrp="1"/>
          </p:cNvSpPr>
          <p:nvPr>
            <p:ph type="pic" sz="quarter" idx="45"/>
          </p:nvPr>
        </p:nvSpPr>
        <p:spPr>
          <a:xfrm>
            <a:off x="1009659" y="4259099"/>
            <a:ext cx="504000" cy="504000"/>
          </a:xfrm>
          <a:prstGeom prst="ellipse">
            <a:avLst/>
          </a:prstGeom>
          <a:noFill/>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sp>
        <p:nvSpPr>
          <p:cNvPr id="24" name="Ovale 23">
            <a:extLst>
              <a:ext uri="{FF2B5EF4-FFF2-40B4-BE49-F238E27FC236}">
                <a16:creationId xmlns="" xmlns:a16="http://schemas.microsoft.com/office/drawing/2014/main" id="{24B05348-828C-4161-AC9D-32C0F64C8558}"/>
              </a:ext>
            </a:extLst>
          </p:cNvPr>
          <p:cNvSpPr/>
          <p:nvPr userDrawn="1"/>
        </p:nvSpPr>
        <p:spPr>
          <a:xfrm>
            <a:off x="950259" y="4199699"/>
            <a:ext cx="622800" cy="622800"/>
          </a:xfrm>
          <a:prstGeom prst="ellipse">
            <a:avLst/>
          </a:prstGeom>
          <a:no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33" name="Segnaposto immagine 81" descr="Icona bicchiere">
            <a:extLst>
              <a:ext uri="{FF2B5EF4-FFF2-40B4-BE49-F238E27FC236}">
                <a16:creationId xmlns="" xmlns:a16="http://schemas.microsoft.com/office/drawing/2014/main" id="{439FD4DD-D61C-4B02-8367-30738F632496}"/>
              </a:ext>
            </a:extLst>
          </p:cNvPr>
          <p:cNvSpPr>
            <a:spLocks noGrp="1"/>
          </p:cNvSpPr>
          <p:nvPr>
            <p:ph type="pic" sz="quarter" idx="46"/>
          </p:nvPr>
        </p:nvSpPr>
        <p:spPr>
          <a:xfrm>
            <a:off x="6513230" y="2758916"/>
            <a:ext cx="504000" cy="504000"/>
          </a:xfrm>
          <a:prstGeom prst="ellipse">
            <a:avLst/>
          </a:prstGeom>
          <a:noFill/>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sp>
        <p:nvSpPr>
          <p:cNvPr id="34" name="Ovale 33">
            <a:extLst>
              <a:ext uri="{FF2B5EF4-FFF2-40B4-BE49-F238E27FC236}">
                <a16:creationId xmlns="" xmlns:a16="http://schemas.microsoft.com/office/drawing/2014/main" id="{C9D05566-2E31-4BF1-84A9-915D1DC2D524}"/>
              </a:ext>
            </a:extLst>
          </p:cNvPr>
          <p:cNvSpPr/>
          <p:nvPr userDrawn="1"/>
        </p:nvSpPr>
        <p:spPr>
          <a:xfrm>
            <a:off x="6453830" y="2699516"/>
            <a:ext cx="622800" cy="622800"/>
          </a:xfrm>
          <a:prstGeom prst="ellipse">
            <a:avLst/>
          </a:prstGeom>
          <a:no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35" name="Segnaposto immagine 81" descr="Icona bicchiere">
            <a:extLst>
              <a:ext uri="{FF2B5EF4-FFF2-40B4-BE49-F238E27FC236}">
                <a16:creationId xmlns="" xmlns:a16="http://schemas.microsoft.com/office/drawing/2014/main" id="{B3682957-0496-44A8-9D25-2C8CF6C44DA8}"/>
              </a:ext>
            </a:extLst>
          </p:cNvPr>
          <p:cNvSpPr>
            <a:spLocks noGrp="1"/>
          </p:cNvSpPr>
          <p:nvPr>
            <p:ph type="pic" sz="quarter" idx="47"/>
          </p:nvPr>
        </p:nvSpPr>
        <p:spPr>
          <a:xfrm>
            <a:off x="6513230" y="4259099"/>
            <a:ext cx="504000" cy="504000"/>
          </a:xfrm>
          <a:prstGeom prst="ellipse">
            <a:avLst/>
          </a:prstGeom>
          <a:noFill/>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sp>
        <p:nvSpPr>
          <p:cNvPr id="36" name="Ovale 35">
            <a:extLst>
              <a:ext uri="{FF2B5EF4-FFF2-40B4-BE49-F238E27FC236}">
                <a16:creationId xmlns="" xmlns:a16="http://schemas.microsoft.com/office/drawing/2014/main" id="{D41006D2-6E2A-4E2D-BFDD-0F4690FFAF18}"/>
              </a:ext>
            </a:extLst>
          </p:cNvPr>
          <p:cNvSpPr/>
          <p:nvPr userDrawn="1"/>
        </p:nvSpPr>
        <p:spPr>
          <a:xfrm>
            <a:off x="6453830" y="4199699"/>
            <a:ext cx="622800" cy="622800"/>
          </a:xfrm>
          <a:prstGeom prst="ellipse">
            <a:avLst/>
          </a:prstGeom>
          <a:no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cxnSp>
        <p:nvCxnSpPr>
          <p:cNvPr id="37" name="Connettore diritto 36">
            <a:extLst>
              <a:ext uri="{FF2B5EF4-FFF2-40B4-BE49-F238E27FC236}">
                <a16:creationId xmlns="" xmlns:a16="http://schemas.microsoft.com/office/drawing/2014/main" id="{D23F3562-993B-4398-A9F0-2EB3F91CE387}"/>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38" name="Sottotitolo 2">
            <a:extLst>
              <a:ext uri="{FF2B5EF4-FFF2-40B4-BE49-F238E27FC236}">
                <a16:creationId xmlns="" xmlns:a16="http://schemas.microsoft.com/office/drawing/2014/main" id="{7C726E26-D540-424D-A785-221B0A06B9C0}"/>
              </a:ext>
            </a:extLst>
          </p:cNvPr>
          <p:cNvSpPr>
            <a:spLocks noGrp="1"/>
          </p:cNvSpPr>
          <p:nvPr>
            <p:ph type="subTitle" idx="15"/>
          </p:nvPr>
        </p:nvSpPr>
        <p:spPr>
          <a:xfrm>
            <a:off x="838200" y="1632332"/>
            <a:ext cx="10515600" cy="526312"/>
          </a:xfrm>
        </p:spPr>
        <p:txBody>
          <a:bodyPr rtlCol="0"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smtClean="0"/>
              <a:t>Fare clic per modificare lo stile del sottotitolo dello schema</a:t>
            </a:r>
            <a:endParaRPr lang="it-IT" dirty="0"/>
          </a:p>
        </p:txBody>
      </p:sp>
      <p:sp>
        <p:nvSpPr>
          <p:cNvPr id="41" name="Segnaposto testo 40">
            <a:extLst>
              <a:ext uri="{FF2B5EF4-FFF2-40B4-BE49-F238E27FC236}">
                <a16:creationId xmlns="" xmlns:a16="http://schemas.microsoft.com/office/drawing/2014/main" id="{59B205DF-9BF4-48EF-8022-300C804E010A}"/>
              </a:ext>
            </a:extLst>
          </p:cNvPr>
          <p:cNvSpPr>
            <a:spLocks noGrp="1"/>
          </p:cNvSpPr>
          <p:nvPr>
            <p:ph type="body" sz="quarter" idx="48"/>
          </p:nvPr>
        </p:nvSpPr>
        <p:spPr>
          <a:xfrm>
            <a:off x="1630819" y="2950465"/>
            <a:ext cx="3775075" cy="835297"/>
          </a:xfrm>
        </p:spPr>
        <p:txBody>
          <a:bodyPr rtlCol="0">
            <a:normAutofit/>
          </a:bodyPr>
          <a:lstStyle>
            <a:lvl1pPr marL="0" indent="0">
              <a:lnSpc>
                <a:spcPct val="100000"/>
              </a:lnSpc>
              <a:spcBef>
                <a:spcPts val="600"/>
              </a:spcBef>
              <a:buNone/>
              <a:defRPr sz="1600" i="0"/>
            </a:lvl1pPr>
            <a:lvl2pPr marL="457200" indent="0">
              <a:buNone/>
              <a:defRPr/>
            </a:lvl2pPr>
          </a:lstStyle>
          <a:p>
            <a:pPr lvl="0" rtl="0"/>
            <a:r>
              <a:rPr lang="it-IT" smtClean="0"/>
              <a:t>Fare clic per modificare stili del testo dello schema</a:t>
            </a:r>
          </a:p>
        </p:txBody>
      </p:sp>
      <p:sp>
        <p:nvSpPr>
          <p:cNvPr id="42" name="Segnaposto testo 40">
            <a:extLst>
              <a:ext uri="{FF2B5EF4-FFF2-40B4-BE49-F238E27FC236}">
                <a16:creationId xmlns="" xmlns:a16="http://schemas.microsoft.com/office/drawing/2014/main" id="{C0A3825F-66E4-4D75-A32B-6A194767C07D}"/>
              </a:ext>
            </a:extLst>
          </p:cNvPr>
          <p:cNvSpPr>
            <a:spLocks noGrp="1"/>
          </p:cNvSpPr>
          <p:nvPr>
            <p:ph type="body" sz="quarter" idx="49"/>
          </p:nvPr>
        </p:nvSpPr>
        <p:spPr>
          <a:xfrm>
            <a:off x="1630819" y="2593413"/>
            <a:ext cx="3775075" cy="343264"/>
          </a:xfrm>
        </p:spPr>
        <p:txBody>
          <a:bodyPr bIns="0" rtlCol="0" anchor="b" anchorCtr="0">
            <a:noAutofit/>
          </a:bodyPr>
          <a:lstStyle>
            <a:lvl1pPr marL="0" indent="0">
              <a:lnSpc>
                <a:spcPct val="70000"/>
              </a:lnSpc>
              <a:spcBef>
                <a:spcPts val="600"/>
              </a:spcBef>
              <a:buNone/>
              <a:defRPr sz="2400" b="1" i="0">
                <a:solidFill>
                  <a:schemeClr val="tx1"/>
                </a:solidFill>
                <a:latin typeface="+mj-lt"/>
              </a:defRPr>
            </a:lvl1pPr>
            <a:lvl2pPr marL="457200" indent="0">
              <a:buNone/>
              <a:defRPr/>
            </a:lvl2pPr>
          </a:lstStyle>
          <a:p>
            <a:pPr lvl="0" rtl="0"/>
            <a:r>
              <a:rPr lang="it-IT" smtClean="0"/>
              <a:t>Fare clic per modificare stili del testo dello schema</a:t>
            </a:r>
          </a:p>
        </p:txBody>
      </p:sp>
      <p:sp>
        <p:nvSpPr>
          <p:cNvPr id="44" name="Segnaposto testo 40">
            <a:extLst>
              <a:ext uri="{FF2B5EF4-FFF2-40B4-BE49-F238E27FC236}">
                <a16:creationId xmlns="" xmlns:a16="http://schemas.microsoft.com/office/drawing/2014/main" id="{5B8A89D1-A311-4B44-88F9-A887EAC076BF}"/>
              </a:ext>
            </a:extLst>
          </p:cNvPr>
          <p:cNvSpPr>
            <a:spLocks noGrp="1"/>
          </p:cNvSpPr>
          <p:nvPr>
            <p:ph type="body" sz="quarter" idx="50"/>
          </p:nvPr>
        </p:nvSpPr>
        <p:spPr>
          <a:xfrm>
            <a:off x="1630819" y="4449344"/>
            <a:ext cx="3775075" cy="835297"/>
          </a:xfrm>
        </p:spPr>
        <p:txBody>
          <a:bodyPr rtlCol="0">
            <a:normAutofit/>
          </a:bodyPr>
          <a:lstStyle>
            <a:lvl1pPr marL="0" indent="0">
              <a:lnSpc>
                <a:spcPct val="100000"/>
              </a:lnSpc>
              <a:spcBef>
                <a:spcPts val="600"/>
              </a:spcBef>
              <a:buNone/>
              <a:defRPr sz="1600" i="0"/>
            </a:lvl1pPr>
            <a:lvl2pPr marL="457200" indent="0">
              <a:buNone/>
              <a:defRPr/>
            </a:lvl2pPr>
          </a:lstStyle>
          <a:p>
            <a:pPr lvl="0" rtl="0"/>
            <a:r>
              <a:rPr lang="it-IT" smtClean="0"/>
              <a:t>Fare clic per modificare stili del testo dello schema</a:t>
            </a:r>
          </a:p>
        </p:txBody>
      </p:sp>
      <p:sp>
        <p:nvSpPr>
          <p:cNvPr id="45" name="Segnaposto testo 40">
            <a:extLst>
              <a:ext uri="{FF2B5EF4-FFF2-40B4-BE49-F238E27FC236}">
                <a16:creationId xmlns="" xmlns:a16="http://schemas.microsoft.com/office/drawing/2014/main" id="{E8383D4D-0BCE-4438-B642-E9D5AC09B69C}"/>
              </a:ext>
            </a:extLst>
          </p:cNvPr>
          <p:cNvSpPr>
            <a:spLocks noGrp="1"/>
          </p:cNvSpPr>
          <p:nvPr>
            <p:ph type="body" sz="quarter" idx="51"/>
          </p:nvPr>
        </p:nvSpPr>
        <p:spPr>
          <a:xfrm>
            <a:off x="1630819" y="4092292"/>
            <a:ext cx="3775075" cy="343264"/>
          </a:xfrm>
        </p:spPr>
        <p:txBody>
          <a:bodyPr bIns="0" rtlCol="0" anchor="b" anchorCtr="0">
            <a:noAutofit/>
          </a:bodyPr>
          <a:lstStyle>
            <a:lvl1pPr marL="0" indent="0">
              <a:lnSpc>
                <a:spcPct val="70000"/>
              </a:lnSpc>
              <a:spcBef>
                <a:spcPts val="600"/>
              </a:spcBef>
              <a:buNone/>
              <a:defRPr sz="2400" b="1" i="0">
                <a:solidFill>
                  <a:schemeClr val="tx1"/>
                </a:solidFill>
                <a:latin typeface="+mj-lt"/>
              </a:defRPr>
            </a:lvl1pPr>
            <a:lvl2pPr marL="457200" indent="0">
              <a:buNone/>
              <a:defRPr/>
            </a:lvl2pPr>
          </a:lstStyle>
          <a:p>
            <a:pPr lvl="0" rtl="0"/>
            <a:r>
              <a:rPr lang="it-IT" smtClean="0"/>
              <a:t>Fare clic per modificare stili del testo dello schema</a:t>
            </a:r>
          </a:p>
        </p:txBody>
      </p:sp>
      <p:sp>
        <p:nvSpPr>
          <p:cNvPr id="47" name="Segnaposto testo 40">
            <a:extLst>
              <a:ext uri="{FF2B5EF4-FFF2-40B4-BE49-F238E27FC236}">
                <a16:creationId xmlns="" xmlns:a16="http://schemas.microsoft.com/office/drawing/2014/main" id="{75BC95B2-2A0B-4600-8DEA-881D97FE4D91}"/>
              </a:ext>
            </a:extLst>
          </p:cNvPr>
          <p:cNvSpPr>
            <a:spLocks noGrp="1"/>
          </p:cNvSpPr>
          <p:nvPr>
            <p:ph type="body" sz="quarter" idx="52"/>
          </p:nvPr>
        </p:nvSpPr>
        <p:spPr>
          <a:xfrm>
            <a:off x="7122858" y="2950465"/>
            <a:ext cx="3775075" cy="835297"/>
          </a:xfrm>
        </p:spPr>
        <p:txBody>
          <a:bodyPr rtlCol="0">
            <a:normAutofit/>
          </a:bodyPr>
          <a:lstStyle>
            <a:lvl1pPr marL="0" indent="0">
              <a:lnSpc>
                <a:spcPct val="100000"/>
              </a:lnSpc>
              <a:spcBef>
                <a:spcPts val="600"/>
              </a:spcBef>
              <a:buNone/>
              <a:defRPr sz="1600" i="0"/>
            </a:lvl1pPr>
            <a:lvl2pPr marL="457200" indent="0">
              <a:buNone/>
              <a:defRPr/>
            </a:lvl2pPr>
          </a:lstStyle>
          <a:p>
            <a:pPr lvl="0" rtl="0"/>
            <a:r>
              <a:rPr lang="it-IT" smtClean="0"/>
              <a:t>Fare clic per modificare stili del testo dello schema</a:t>
            </a:r>
          </a:p>
        </p:txBody>
      </p:sp>
      <p:sp>
        <p:nvSpPr>
          <p:cNvPr id="48" name="Segnaposto testo 40">
            <a:extLst>
              <a:ext uri="{FF2B5EF4-FFF2-40B4-BE49-F238E27FC236}">
                <a16:creationId xmlns="" xmlns:a16="http://schemas.microsoft.com/office/drawing/2014/main" id="{678160C2-383A-4E7C-9882-901E9C2ACCB9}"/>
              </a:ext>
            </a:extLst>
          </p:cNvPr>
          <p:cNvSpPr>
            <a:spLocks noGrp="1"/>
          </p:cNvSpPr>
          <p:nvPr>
            <p:ph type="body" sz="quarter" idx="53"/>
          </p:nvPr>
        </p:nvSpPr>
        <p:spPr>
          <a:xfrm>
            <a:off x="7122858" y="2593413"/>
            <a:ext cx="3775075" cy="343264"/>
          </a:xfrm>
        </p:spPr>
        <p:txBody>
          <a:bodyPr bIns="0" rtlCol="0" anchor="b" anchorCtr="0">
            <a:noAutofit/>
          </a:bodyPr>
          <a:lstStyle>
            <a:lvl1pPr marL="0" indent="0">
              <a:lnSpc>
                <a:spcPct val="70000"/>
              </a:lnSpc>
              <a:spcBef>
                <a:spcPts val="600"/>
              </a:spcBef>
              <a:buNone/>
              <a:defRPr sz="2400" b="1" i="0">
                <a:solidFill>
                  <a:schemeClr val="tx1"/>
                </a:solidFill>
                <a:latin typeface="+mj-lt"/>
              </a:defRPr>
            </a:lvl1pPr>
            <a:lvl2pPr marL="457200" indent="0">
              <a:buNone/>
              <a:defRPr/>
            </a:lvl2pPr>
          </a:lstStyle>
          <a:p>
            <a:pPr lvl="0" rtl="0"/>
            <a:r>
              <a:rPr lang="it-IT" smtClean="0"/>
              <a:t>Fare clic per modificare stili del testo dello schema</a:t>
            </a:r>
          </a:p>
        </p:txBody>
      </p:sp>
      <p:sp>
        <p:nvSpPr>
          <p:cNvPr id="49" name="Segnaposto testo 40">
            <a:extLst>
              <a:ext uri="{FF2B5EF4-FFF2-40B4-BE49-F238E27FC236}">
                <a16:creationId xmlns="" xmlns:a16="http://schemas.microsoft.com/office/drawing/2014/main" id="{BD1CBE09-ACAD-43FB-8617-942C604D408C}"/>
              </a:ext>
            </a:extLst>
          </p:cNvPr>
          <p:cNvSpPr>
            <a:spLocks noGrp="1"/>
          </p:cNvSpPr>
          <p:nvPr>
            <p:ph type="body" sz="quarter" idx="54"/>
          </p:nvPr>
        </p:nvSpPr>
        <p:spPr>
          <a:xfrm>
            <a:off x="7122858" y="4449344"/>
            <a:ext cx="3775075" cy="835297"/>
          </a:xfrm>
        </p:spPr>
        <p:txBody>
          <a:bodyPr rtlCol="0">
            <a:normAutofit/>
          </a:bodyPr>
          <a:lstStyle>
            <a:lvl1pPr marL="0" indent="0">
              <a:lnSpc>
                <a:spcPct val="100000"/>
              </a:lnSpc>
              <a:spcBef>
                <a:spcPts val="600"/>
              </a:spcBef>
              <a:buNone/>
              <a:defRPr sz="1600" i="0"/>
            </a:lvl1pPr>
            <a:lvl2pPr marL="457200" indent="0">
              <a:buNone/>
              <a:defRPr/>
            </a:lvl2pPr>
          </a:lstStyle>
          <a:p>
            <a:pPr lvl="0" rtl="0"/>
            <a:r>
              <a:rPr lang="it-IT" smtClean="0"/>
              <a:t>Fare clic per modificare stili del testo dello schema</a:t>
            </a:r>
          </a:p>
        </p:txBody>
      </p:sp>
      <p:sp>
        <p:nvSpPr>
          <p:cNvPr id="50" name="Segnaposto testo 40">
            <a:extLst>
              <a:ext uri="{FF2B5EF4-FFF2-40B4-BE49-F238E27FC236}">
                <a16:creationId xmlns="" xmlns:a16="http://schemas.microsoft.com/office/drawing/2014/main" id="{AF933841-8F79-4411-AE38-0E6EFFE2F13E}"/>
              </a:ext>
            </a:extLst>
          </p:cNvPr>
          <p:cNvSpPr>
            <a:spLocks noGrp="1"/>
          </p:cNvSpPr>
          <p:nvPr>
            <p:ph type="body" sz="quarter" idx="55"/>
          </p:nvPr>
        </p:nvSpPr>
        <p:spPr>
          <a:xfrm>
            <a:off x="7122858" y="4092292"/>
            <a:ext cx="3775075" cy="343264"/>
          </a:xfrm>
        </p:spPr>
        <p:txBody>
          <a:bodyPr bIns="0" rtlCol="0" anchor="b" anchorCtr="0">
            <a:noAutofit/>
          </a:bodyPr>
          <a:lstStyle>
            <a:lvl1pPr marL="0" indent="0">
              <a:lnSpc>
                <a:spcPct val="70000"/>
              </a:lnSpc>
              <a:spcBef>
                <a:spcPts val="600"/>
              </a:spcBef>
              <a:buNone/>
              <a:defRPr sz="2400" b="1" i="0">
                <a:solidFill>
                  <a:schemeClr val="tx1"/>
                </a:solidFill>
                <a:latin typeface="+mj-lt"/>
              </a:defRPr>
            </a:lvl1pPr>
            <a:lvl2pPr marL="457200" indent="0">
              <a:buNone/>
              <a:defRPr/>
            </a:lvl2pPr>
          </a:lstStyle>
          <a:p>
            <a:pPr lvl="0" rtl="0"/>
            <a:r>
              <a:rPr lang="it-IT" smtClean="0"/>
              <a:t>Fare clic per modificare stili del testo dello schema</a:t>
            </a:r>
          </a:p>
        </p:txBody>
      </p:sp>
      <p:sp>
        <p:nvSpPr>
          <p:cNvPr id="51" name="Segnaposto immagine 2">
            <a:extLst>
              <a:ext uri="{FF2B5EF4-FFF2-40B4-BE49-F238E27FC236}">
                <a16:creationId xmlns="" xmlns:a16="http://schemas.microsoft.com/office/drawing/2014/main" id="{EDF88690-C7C9-40D4-A61F-373255AC0C78}"/>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spTree>
    <p:extLst>
      <p:ext uri="{BB962C8B-B14F-4D97-AF65-F5344CB8AC3E}">
        <p14:creationId xmlns:p14="http://schemas.microsoft.com/office/powerpoint/2010/main" val="246659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sto e immagine di computer">
    <p:spTree>
      <p:nvGrpSpPr>
        <p:cNvPr id="1" name=""/>
        <p:cNvGrpSpPr/>
        <p:nvPr/>
      </p:nvGrpSpPr>
      <p:grpSpPr>
        <a:xfrm>
          <a:off x="0" y="0"/>
          <a:ext cx="0" cy="0"/>
          <a:chOff x="0" y="0"/>
          <a:chExt cx="0" cy="0"/>
        </a:xfrm>
      </p:grpSpPr>
      <p:sp>
        <p:nvSpPr>
          <p:cNvPr id="29" name="Rettangolo 28" descr="Macchia pennellata">
            <a:extLst>
              <a:ext uri="{FF2B5EF4-FFF2-40B4-BE49-F238E27FC236}">
                <a16:creationId xmlns="" xmlns:a16="http://schemas.microsoft.com/office/drawing/2014/main" id="{E2FED427-78BF-4C02-954D-E32E814394EA}"/>
              </a:ext>
            </a:extLst>
          </p:cNvPr>
          <p:cNvSpPr/>
          <p:nvPr userDrawn="1"/>
        </p:nvSpPr>
        <p:spPr>
          <a:xfrm>
            <a:off x="2328672" y="690372"/>
            <a:ext cx="7534656" cy="5477256"/>
          </a:xfrm>
          <a:prstGeom prst="rect">
            <a:avLst/>
          </a:prstGeom>
          <a:blipFill dpi="0" rotWithShape="1">
            <a:blip r:embed="rId2">
              <a:alphaModFix amt="35000"/>
              <a:extLst>
                <a:ext uri="{96DAC541-7B7A-43D3-8B79-37D633B846F1}">
                  <asvg:svgBlip xmlns="" xmlns:asvg="http://schemas.microsoft.com/office/drawing/2016/SVG/main" r:embed="rId3"/>
                </a:ext>
              </a:extLst>
            </a:blip>
            <a:srcRect/>
            <a:stretch>
              <a:fillRect t="-436" b="-4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it-IT" i="0" dirty="0"/>
              <a:t>  </a:t>
            </a:r>
          </a:p>
        </p:txBody>
      </p:sp>
      <p:sp>
        <p:nvSpPr>
          <p:cNvPr id="34" name="Ovale 33">
            <a:extLst>
              <a:ext uri="{FF2B5EF4-FFF2-40B4-BE49-F238E27FC236}">
                <a16:creationId xmlns="" xmlns:a16="http://schemas.microsoft.com/office/drawing/2014/main" id="{C9D05566-2E31-4BF1-84A9-915D1DC2D524}"/>
              </a:ext>
            </a:extLst>
          </p:cNvPr>
          <p:cNvSpPr/>
          <p:nvPr userDrawn="1"/>
        </p:nvSpPr>
        <p:spPr>
          <a:xfrm>
            <a:off x="9192013" y="2268437"/>
            <a:ext cx="622800" cy="6228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20" name="Ovale 19">
            <a:extLst>
              <a:ext uri="{FF2B5EF4-FFF2-40B4-BE49-F238E27FC236}">
                <a16:creationId xmlns="" xmlns:a16="http://schemas.microsoft.com/office/drawing/2014/main" id="{71A7B534-52F4-40CD-9F32-B55843BFE1AF}"/>
              </a:ext>
            </a:extLst>
          </p:cNvPr>
          <p:cNvSpPr/>
          <p:nvPr userDrawn="1"/>
        </p:nvSpPr>
        <p:spPr>
          <a:xfrm>
            <a:off x="950259" y="2268437"/>
            <a:ext cx="622800" cy="622800"/>
          </a:xfrm>
          <a:prstGeom prst="ellipse">
            <a:avLst/>
          </a:prstGeom>
          <a:solidFill>
            <a:srgbClr val="FFF6E7"/>
          </a:solidFill>
          <a:ln>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dirty="0"/>
          </a:p>
        </p:txBody>
      </p:sp>
      <p:sp>
        <p:nvSpPr>
          <p:cNvPr id="30" name="Rettangolo 29" descr="Monitor di computer">
            <a:extLst>
              <a:ext uri="{FF2B5EF4-FFF2-40B4-BE49-F238E27FC236}">
                <a16:creationId xmlns="" xmlns:a16="http://schemas.microsoft.com/office/drawing/2014/main" id="{562DC173-30FD-4C7B-8C34-C152F7D036AC}"/>
              </a:ext>
            </a:extLst>
          </p:cNvPr>
          <p:cNvSpPr/>
          <p:nvPr userDrawn="1"/>
        </p:nvSpPr>
        <p:spPr>
          <a:xfrm>
            <a:off x="3622548" y="1349070"/>
            <a:ext cx="4946904" cy="4946904"/>
          </a:xfrm>
          <a:prstGeom prst="rect">
            <a:avLst/>
          </a:prstGeom>
          <a:blipFill dpi="0" rotWithShape="1">
            <a:blip r:embed="rId4">
              <a:extLst>
                <a:ext uri="{96DAC541-7B7A-43D3-8B79-37D633B846F1}">
                  <asvg:svgBlip xmlns="" xmlns:asvg="http://schemas.microsoft.com/office/drawing/2016/SVG/main" r:embed="rId5"/>
                </a:ext>
              </a:extLst>
            </a:blip>
            <a:srcRect/>
            <a:stretch>
              <a:fillRect t="8333" b="83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it-IT" dirty="0"/>
              <a:t>   </a:t>
            </a:r>
          </a:p>
        </p:txBody>
      </p:sp>
      <p:sp>
        <p:nvSpPr>
          <p:cNvPr id="8" name="Segnaposto immagine 7">
            <a:extLst>
              <a:ext uri="{FF2B5EF4-FFF2-40B4-BE49-F238E27FC236}">
                <a16:creationId xmlns="" xmlns:a16="http://schemas.microsoft.com/office/drawing/2014/main" id="{CE072FE3-2973-4B25-909E-2BA6663CF30C}"/>
              </a:ext>
            </a:extLst>
          </p:cNvPr>
          <p:cNvSpPr>
            <a:spLocks noGrp="1"/>
          </p:cNvSpPr>
          <p:nvPr>
            <p:ph type="pic" sz="quarter" idx="57"/>
          </p:nvPr>
        </p:nvSpPr>
        <p:spPr>
          <a:xfrm>
            <a:off x="3804600" y="1954810"/>
            <a:ext cx="4582800" cy="2844000"/>
          </a:xfrm>
          <a:ln w="12700">
            <a:solidFill>
              <a:schemeClr val="accent1"/>
            </a:solidFill>
          </a:ln>
        </p:spPr>
        <p:txBody>
          <a:bodyPr rtlCol="0" anchor="ctr" anchorCtr="0"/>
          <a:lstStyle>
            <a:lvl1pPr marL="0" indent="0" algn="ctr">
              <a:buNone/>
              <a:defRPr>
                <a:solidFill>
                  <a:schemeClr val="tx2"/>
                </a:solidFill>
              </a:defRPr>
            </a:lvl1pPr>
          </a:lstStyle>
          <a:p>
            <a:pPr rtl="0"/>
            <a:r>
              <a:rPr lang="it-IT" dirty="0" smtClean="0"/>
              <a:t>Fare clic sull'icona per inserire un'immagine</a:t>
            </a:r>
            <a:endParaRPr lang="it-IT" dirty="0"/>
          </a:p>
        </p:txBody>
      </p:sp>
      <p:sp>
        <p:nvSpPr>
          <p:cNvPr id="2" name="Titolo 1">
            <a:extLst>
              <a:ext uri="{FF2B5EF4-FFF2-40B4-BE49-F238E27FC236}">
                <a16:creationId xmlns="" xmlns:a16="http://schemas.microsoft.com/office/drawing/2014/main" id="{ED6F3FD8-7BEB-4080-AD20-18CB6D7ECE3E}"/>
              </a:ext>
            </a:extLst>
          </p:cNvPr>
          <p:cNvSpPr>
            <a:spLocks noGrp="1"/>
          </p:cNvSpPr>
          <p:nvPr>
            <p:ph type="title" hasCustomPrompt="1"/>
          </p:nvPr>
        </p:nvSpPr>
        <p:spPr>
          <a:xfrm>
            <a:off x="838206" y="620867"/>
            <a:ext cx="10515600" cy="856343"/>
          </a:xfrm>
        </p:spPr>
        <p:txBody>
          <a:bodyPr rtlCol="0" anchor="b" anchorCtr="0"/>
          <a:lstStyle>
            <a:lvl1pPr algn="ctr">
              <a:lnSpc>
                <a:spcPct val="70000"/>
              </a:lnSpc>
              <a:defRPr/>
            </a:lvl1pPr>
          </a:lstStyle>
          <a:p>
            <a:pPr rtl="0"/>
            <a:r>
              <a:rPr lang="it-IT" dirty="0"/>
              <a:t>FARE CLIC PER MODIFICARE LO STILE DEL TITOLO</a:t>
            </a:r>
          </a:p>
        </p:txBody>
      </p:sp>
      <p:sp>
        <p:nvSpPr>
          <p:cNvPr id="4" name="Segnaposto data 3">
            <a:extLst>
              <a:ext uri="{FF2B5EF4-FFF2-40B4-BE49-F238E27FC236}">
                <a16:creationId xmlns="" xmlns:a16="http://schemas.microsoft.com/office/drawing/2014/main" id="{347BF347-570A-4D1E-AA9F-818FDB9B3F8F}"/>
              </a:ext>
            </a:extLst>
          </p:cNvPr>
          <p:cNvSpPr>
            <a:spLocks noGrp="1"/>
          </p:cNvSpPr>
          <p:nvPr>
            <p:ph type="dt" sz="half" idx="10"/>
          </p:nvPr>
        </p:nvSpPr>
        <p:spPr/>
        <p:txBody>
          <a:bodyPr rtlCol="0"/>
          <a:lstStyle>
            <a:lvl1pPr>
              <a:defRPr/>
            </a:lvl1pPr>
          </a:lstStyle>
          <a:p>
            <a:fld id="{8D32F4D1-7088-4982-9137-199BAB3CFFCE}" type="datetime1">
              <a:rPr lang="it-IT" smtClean="0"/>
              <a:pPr/>
              <a:t>27/06/2019</a:t>
            </a:fld>
            <a:endParaRPr lang="it-IT" dirty="0"/>
          </a:p>
        </p:txBody>
      </p:sp>
      <p:sp>
        <p:nvSpPr>
          <p:cNvPr id="5" name="Segnaposto piè di pagina 4">
            <a:extLst>
              <a:ext uri="{FF2B5EF4-FFF2-40B4-BE49-F238E27FC236}">
                <a16:creationId xmlns="" xmlns:a16="http://schemas.microsoft.com/office/drawing/2014/main" id="{434DE783-5F47-47F2-85AE-C24C08C00904}"/>
              </a:ext>
            </a:extLst>
          </p:cNvPr>
          <p:cNvSpPr>
            <a:spLocks noGrp="1"/>
          </p:cNvSpPr>
          <p:nvPr>
            <p:ph type="ftr" sz="quarter" idx="11"/>
          </p:nvPr>
        </p:nvSpPr>
        <p:spPr/>
        <p:txBody>
          <a:bodyPr rtlCol="0"/>
          <a:lstStyle/>
          <a:p>
            <a:pPr rtl="0"/>
            <a:endParaRPr lang="it-IT" dirty="0"/>
          </a:p>
        </p:txBody>
      </p:sp>
      <p:sp>
        <p:nvSpPr>
          <p:cNvPr id="6" name="Segnaposto numero diapositiva 5">
            <a:extLst>
              <a:ext uri="{FF2B5EF4-FFF2-40B4-BE49-F238E27FC236}">
                <a16:creationId xmlns="" xmlns:a16="http://schemas.microsoft.com/office/drawing/2014/main" id="{AF7FE2BF-F092-4959-8655-90D829347C26}"/>
              </a:ext>
            </a:extLst>
          </p:cNvPr>
          <p:cNvSpPr>
            <a:spLocks noGrp="1"/>
          </p:cNvSpPr>
          <p:nvPr>
            <p:ph type="sldNum" sz="quarter" idx="12"/>
          </p:nvPr>
        </p:nvSpPr>
        <p:spPr/>
        <p:txBody>
          <a:bodyPr rtlCol="0"/>
          <a:lstStyle/>
          <a:p>
            <a:pPr rtl="0"/>
            <a:fld id="{F470E458-E7C2-4395-B75D-476A174CEE45}" type="slidenum">
              <a:rPr lang="it-IT" smtClean="0"/>
              <a:t>‹N›</a:t>
            </a:fld>
            <a:endParaRPr lang="it-IT" dirty="0"/>
          </a:p>
        </p:txBody>
      </p:sp>
      <p:sp>
        <p:nvSpPr>
          <p:cNvPr id="16" name="Segnaposto immagine 81" descr="Icona bicchiere">
            <a:extLst>
              <a:ext uri="{FF2B5EF4-FFF2-40B4-BE49-F238E27FC236}">
                <a16:creationId xmlns="" xmlns:a16="http://schemas.microsoft.com/office/drawing/2014/main" id="{FA770760-E084-465D-92C2-D95A8E9D6A87}"/>
              </a:ext>
            </a:extLst>
          </p:cNvPr>
          <p:cNvSpPr>
            <a:spLocks noGrp="1"/>
          </p:cNvSpPr>
          <p:nvPr>
            <p:ph type="pic" sz="quarter" idx="24"/>
          </p:nvPr>
        </p:nvSpPr>
        <p:spPr>
          <a:xfrm>
            <a:off x="1009659" y="2327837"/>
            <a:ext cx="504000" cy="504000"/>
          </a:xfrm>
          <a:prstGeom prst="ellipse">
            <a:avLst/>
          </a:prstGeom>
          <a:noFill/>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sp>
        <p:nvSpPr>
          <p:cNvPr id="33" name="Segnaposto immagine 81" descr="Icona bicchiere">
            <a:extLst>
              <a:ext uri="{FF2B5EF4-FFF2-40B4-BE49-F238E27FC236}">
                <a16:creationId xmlns="" xmlns:a16="http://schemas.microsoft.com/office/drawing/2014/main" id="{439FD4DD-D61C-4B02-8367-30738F632496}"/>
              </a:ext>
            </a:extLst>
          </p:cNvPr>
          <p:cNvSpPr>
            <a:spLocks noGrp="1"/>
          </p:cNvSpPr>
          <p:nvPr>
            <p:ph type="pic" sz="quarter" idx="46"/>
          </p:nvPr>
        </p:nvSpPr>
        <p:spPr>
          <a:xfrm>
            <a:off x="9251413" y="2327837"/>
            <a:ext cx="504000" cy="504000"/>
          </a:xfrm>
          <a:prstGeom prst="ellipse">
            <a:avLst/>
          </a:prstGeom>
          <a:noFill/>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cxnSp>
        <p:nvCxnSpPr>
          <p:cNvPr id="37" name="Connettore diritto 36">
            <a:extLst>
              <a:ext uri="{FF2B5EF4-FFF2-40B4-BE49-F238E27FC236}">
                <a16:creationId xmlns="" xmlns:a16="http://schemas.microsoft.com/office/drawing/2014/main" id="{D23F3562-993B-4398-A9F0-2EB3F91CE387}"/>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41" name="Segnaposto testo 40">
            <a:extLst>
              <a:ext uri="{FF2B5EF4-FFF2-40B4-BE49-F238E27FC236}">
                <a16:creationId xmlns="" xmlns:a16="http://schemas.microsoft.com/office/drawing/2014/main" id="{59B205DF-9BF4-48EF-8022-300C804E010A}"/>
              </a:ext>
            </a:extLst>
          </p:cNvPr>
          <p:cNvSpPr>
            <a:spLocks noGrp="1"/>
          </p:cNvSpPr>
          <p:nvPr>
            <p:ph type="body" sz="quarter" idx="48"/>
          </p:nvPr>
        </p:nvSpPr>
        <p:spPr>
          <a:xfrm>
            <a:off x="846771" y="3406743"/>
            <a:ext cx="2217507" cy="1673518"/>
          </a:xfrm>
        </p:spPr>
        <p:txBody>
          <a:bodyPr rtlCol="0">
            <a:normAutofit/>
          </a:bodyPr>
          <a:lstStyle>
            <a:lvl1pPr marL="0" indent="0">
              <a:lnSpc>
                <a:spcPct val="100000"/>
              </a:lnSpc>
              <a:spcBef>
                <a:spcPts val="600"/>
              </a:spcBef>
              <a:buNone/>
              <a:defRPr sz="1600" i="0">
                <a:solidFill>
                  <a:schemeClr val="tx2"/>
                </a:solidFill>
              </a:defRPr>
            </a:lvl1pPr>
            <a:lvl2pPr marL="457200" indent="0">
              <a:buNone/>
              <a:defRPr/>
            </a:lvl2pPr>
          </a:lstStyle>
          <a:p>
            <a:pPr lvl="0" rtl="0"/>
            <a:r>
              <a:rPr lang="it-IT" smtClean="0"/>
              <a:t>Fare clic per modificare stili del testo dello schema</a:t>
            </a:r>
          </a:p>
        </p:txBody>
      </p:sp>
      <p:sp>
        <p:nvSpPr>
          <p:cNvPr id="42" name="Segnaposto testo 40">
            <a:extLst>
              <a:ext uri="{FF2B5EF4-FFF2-40B4-BE49-F238E27FC236}">
                <a16:creationId xmlns="" xmlns:a16="http://schemas.microsoft.com/office/drawing/2014/main" id="{C0A3825F-66E4-4D75-A32B-6A194767C07D}"/>
              </a:ext>
            </a:extLst>
          </p:cNvPr>
          <p:cNvSpPr>
            <a:spLocks noGrp="1"/>
          </p:cNvSpPr>
          <p:nvPr>
            <p:ph type="body" sz="quarter" idx="49" hasCustomPrompt="1"/>
          </p:nvPr>
        </p:nvSpPr>
        <p:spPr>
          <a:xfrm>
            <a:off x="846771" y="2996616"/>
            <a:ext cx="2217507" cy="343264"/>
          </a:xfrm>
        </p:spPr>
        <p:txBody>
          <a:bodyPr rtlCol="0">
            <a:noAutofit/>
          </a:bodyPr>
          <a:lstStyle>
            <a:lvl1pPr marL="0" indent="0">
              <a:lnSpc>
                <a:spcPct val="70000"/>
              </a:lnSpc>
              <a:spcBef>
                <a:spcPts val="600"/>
              </a:spcBef>
              <a:buNone/>
              <a:defRPr sz="2000" b="1" i="0">
                <a:solidFill>
                  <a:schemeClr val="tx1"/>
                </a:solidFill>
                <a:latin typeface="+mj-lt"/>
              </a:defRPr>
            </a:lvl1pPr>
            <a:lvl2pPr marL="457200" indent="0">
              <a:buNone/>
              <a:defRPr/>
            </a:lvl2pPr>
          </a:lstStyle>
          <a:p>
            <a:pPr lvl="0" rtl="0"/>
            <a:r>
              <a:rPr lang="it-IT" dirty="0"/>
              <a:t>Modificare gli stili del testo</a:t>
            </a:r>
          </a:p>
        </p:txBody>
      </p:sp>
      <p:sp>
        <p:nvSpPr>
          <p:cNvPr id="47" name="Segnaposto testo 40">
            <a:extLst>
              <a:ext uri="{FF2B5EF4-FFF2-40B4-BE49-F238E27FC236}">
                <a16:creationId xmlns="" xmlns:a16="http://schemas.microsoft.com/office/drawing/2014/main" id="{75BC95B2-2A0B-4600-8DEA-881D97FE4D91}"/>
              </a:ext>
            </a:extLst>
          </p:cNvPr>
          <p:cNvSpPr>
            <a:spLocks noGrp="1"/>
          </p:cNvSpPr>
          <p:nvPr>
            <p:ph type="body" sz="quarter" idx="52"/>
          </p:nvPr>
        </p:nvSpPr>
        <p:spPr>
          <a:xfrm>
            <a:off x="9112624" y="3406743"/>
            <a:ext cx="2297013" cy="1673518"/>
          </a:xfrm>
        </p:spPr>
        <p:txBody>
          <a:bodyPr rtlCol="0">
            <a:normAutofit/>
          </a:bodyPr>
          <a:lstStyle>
            <a:lvl1pPr marL="0" indent="0">
              <a:lnSpc>
                <a:spcPct val="100000"/>
              </a:lnSpc>
              <a:spcBef>
                <a:spcPts val="600"/>
              </a:spcBef>
              <a:buNone/>
              <a:defRPr sz="1600" i="0">
                <a:solidFill>
                  <a:schemeClr val="tx2"/>
                </a:solidFill>
              </a:defRPr>
            </a:lvl1pPr>
            <a:lvl2pPr marL="457200" indent="0">
              <a:buNone/>
              <a:defRPr/>
            </a:lvl2pPr>
          </a:lstStyle>
          <a:p>
            <a:pPr lvl="0" rtl="0"/>
            <a:r>
              <a:rPr lang="it-IT" smtClean="0"/>
              <a:t>Fare clic per modificare stili del testo dello schema</a:t>
            </a:r>
          </a:p>
        </p:txBody>
      </p:sp>
      <p:sp>
        <p:nvSpPr>
          <p:cNvPr id="48" name="Segnaposto testo 40">
            <a:extLst>
              <a:ext uri="{FF2B5EF4-FFF2-40B4-BE49-F238E27FC236}">
                <a16:creationId xmlns="" xmlns:a16="http://schemas.microsoft.com/office/drawing/2014/main" id="{678160C2-383A-4E7C-9882-901E9C2ACCB9}"/>
              </a:ext>
            </a:extLst>
          </p:cNvPr>
          <p:cNvSpPr>
            <a:spLocks noGrp="1"/>
          </p:cNvSpPr>
          <p:nvPr>
            <p:ph type="body" sz="quarter" idx="53" hasCustomPrompt="1"/>
          </p:nvPr>
        </p:nvSpPr>
        <p:spPr>
          <a:xfrm>
            <a:off x="9112624" y="2996616"/>
            <a:ext cx="2297013" cy="343264"/>
          </a:xfrm>
        </p:spPr>
        <p:txBody>
          <a:bodyPr rtlCol="0">
            <a:noAutofit/>
          </a:bodyPr>
          <a:lstStyle>
            <a:lvl1pPr marL="0" indent="0">
              <a:lnSpc>
                <a:spcPct val="70000"/>
              </a:lnSpc>
              <a:spcBef>
                <a:spcPts val="600"/>
              </a:spcBef>
              <a:buNone/>
              <a:defRPr sz="2000" b="1" i="0">
                <a:solidFill>
                  <a:schemeClr val="tx1"/>
                </a:solidFill>
                <a:latin typeface="+mj-lt"/>
              </a:defRPr>
            </a:lvl1pPr>
            <a:lvl2pPr marL="457200" indent="0">
              <a:buNone/>
              <a:defRPr/>
            </a:lvl2pPr>
          </a:lstStyle>
          <a:p>
            <a:pPr lvl="0" rtl="0"/>
            <a:r>
              <a:rPr lang="it-IT" dirty="0"/>
              <a:t>Modificare gli stili del testo</a:t>
            </a:r>
          </a:p>
        </p:txBody>
      </p:sp>
      <p:sp>
        <p:nvSpPr>
          <p:cNvPr id="51" name="Segnaposto immagine 2">
            <a:extLst>
              <a:ext uri="{FF2B5EF4-FFF2-40B4-BE49-F238E27FC236}">
                <a16:creationId xmlns="" xmlns:a16="http://schemas.microsoft.com/office/drawing/2014/main" id="{EDF88690-C7C9-40D4-A61F-373255AC0C78}"/>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spTree>
    <p:extLst>
      <p:ext uri="{BB962C8B-B14F-4D97-AF65-F5344CB8AC3E}">
        <p14:creationId xmlns:p14="http://schemas.microsoft.com/office/powerpoint/2010/main" val="318746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olo e sottotitolo">
    <p:spTree>
      <p:nvGrpSpPr>
        <p:cNvPr id="1" name=""/>
        <p:cNvGrpSpPr/>
        <p:nvPr/>
      </p:nvGrpSpPr>
      <p:grpSpPr>
        <a:xfrm>
          <a:off x="0" y="0"/>
          <a:ext cx="0" cy="0"/>
          <a:chOff x="0" y="0"/>
          <a:chExt cx="0" cy="0"/>
        </a:xfrm>
      </p:grpSpPr>
      <p:sp>
        <p:nvSpPr>
          <p:cNvPr id="7" name="Rettangolo 6">
            <a:extLst>
              <a:ext uri="{FF2B5EF4-FFF2-40B4-BE49-F238E27FC236}">
                <a16:creationId xmlns="" xmlns:a16="http://schemas.microsoft.com/office/drawing/2014/main" id="{390A20B4-6B07-46D4-988D-DBEB544368D0}"/>
              </a:ext>
            </a:extLst>
          </p:cNvPr>
          <p:cNvSpPr/>
          <p:nvPr userDrawn="1"/>
        </p:nvSpPr>
        <p:spPr>
          <a:xfrm>
            <a:off x="0" y="0"/>
            <a:ext cx="12192000" cy="4169664"/>
          </a:xfrm>
          <a:prstGeom prst="rect">
            <a:avLst/>
          </a:prstGeom>
          <a:blipFill>
            <a:blip r:embed="rId2"/>
            <a:srcRect/>
            <a:stretch>
              <a:fillRect t="-27" b="-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6" name="Rettangolo 5" descr="Maschera pennellata">
            <a:extLst>
              <a:ext uri="{FF2B5EF4-FFF2-40B4-BE49-F238E27FC236}">
                <a16:creationId xmlns="" xmlns:a16="http://schemas.microsoft.com/office/drawing/2014/main" id="{711F6639-CBD0-4C8A-8EF9-F2CC36C9EF71}"/>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i="0" dirty="0"/>
          </a:p>
        </p:txBody>
      </p:sp>
      <p:sp>
        <p:nvSpPr>
          <p:cNvPr id="2" name="Titolo 1">
            <a:extLst>
              <a:ext uri="{FF2B5EF4-FFF2-40B4-BE49-F238E27FC236}">
                <a16:creationId xmlns="" xmlns:a16="http://schemas.microsoft.com/office/drawing/2014/main" id="{16041A2D-ABDE-480C-AB32-045C19139898}"/>
              </a:ext>
            </a:extLst>
          </p:cNvPr>
          <p:cNvSpPr>
            <a:spLocks noGrp="1"/>
          </p:cNvSpPr>
          <p:nvPr>
            <p:ph type="title" hasCustomPrompt="1"/>
          </p:nvPr>
        </p:nvSpPr>
        <p:spPr>
          <a:xfrm>
            <a:off x="838206" y="4059533"/>
            <a:ext cx="10515600" cy="809566"/>
          </a:xfrm>
        </p:spPr>
        <p:txBody>
          <a:bodyPr rtlCol="0"/>
          <a:lstStyle>
            <a:lvl1pPr algn="ctr">
              <a:lnSpc>
                <a:spcPct val="70000"/>
              </a:lnSpc>
              <a:defRPr/>
            </a:lvl1pPr>
          </a:lstStyle>
          <a:p>
            <a:pPr rtl="0"/>
            <a:r>
              <a:rPr lang="it-IT" dirty="0"/>
              <a:t>FARE CLIC PER MODIFICARE LO STILE DEL TITOLO</a:t>
            </a:r>
          </a:p>
        </p:txBody>
      </p:sp>
      <p:sp>
        <p:nvSpPr>
          <p:cNvPr id="3" name="Segnaposto data 2">
            <a:extLst>
              <a:ext uri="{FF2B5EF4-FFF2-40B4-BE49-F238E27FC236}">
                <a16:creationId xmlns="" xmlns:a16="http://schemas.microsoft.com/office/drawing/2014/main" id="{AD2437AC-C786-43E7-929A-85563795020F}"/>
              </a:ext>
            </a:extLst>
          </p:cNvPr>
          <p:cNvSpPr>
            <a:spLocks noGrp="1"/>
          </p:cNvSpPr>
          <p:nvPr>
            <p:ph type="dt" sz="half" idx="10"/>
          </p:nvPr>
        </p:nvSpPr>
        <p:spPr/>
        <p:txBody>
          <a:bodyPr rtlCol="0"/>
          <a:lstStyle>
            <a:lvl1pPr>
              <a:defRPr>
                <a:solidFill>
                  <a:srgbClr val="FFFFFF"/>
                </a:solidFill>
              </a:defRPr>
            </a:lvl1pPr>
          </a:lstStyle>
          <a:p>
            <a:fld id="{8700E332-9DFF-4644-8DCD-4F812773A97F}" type="datetime1">
              <a:rPr lang="it-IT" smtClean="0"/>
              <a:pPr/>
              <a:t>27/06/2019</a:t>
            </a:fld>
            <a:endParaRPr lang="it-IT" dirty="0"/>
          </a:p>
        </p:txBody>
      </p:sp>
      <p:sp>
        <p:nvSpPr>
          <p:cNvPr id="4" name="Segnaposto piè di pagina 3">
            <a:extLst>
              <a:ext uri="{FF2B5EF4-FFF2-40B4-BE49-F238E27FC236}">
                <a16:creationId xmlns="" xmlns:a16="http://schemas.microsoft.com/office/drawing/2014/main" id="{07720D3E-4D0E-4BDD-B620-8E9C6BCD0D19}"/>
              </a:ext>
            </a:extLst>
          </p:cNvPr>
          <p:cNvSpPr>
            <a:spLocks noGrp="1"/>
          </p:cNvSpPr>
          <p:nvPr>
            <p:ph type="ftr" sz="quarter" idx="11"/>
          </p:nvPr>
        </p:nvSpPr>
        <p:spPr/>
        <p:txBody>
          <a:bodyPr rtlCol="0"/>
          <a:lstStyle>
            <a:lvl1pPr>
              <a:defRPr>
                <a:solidFill>
                  <a:srgbClr val="FFFFFF"/>
                </a:solidFill>
              </a:defRPr>
            </a:lvl1pPr>
          </a:lstStyle>
          <a:p>
            <a:pPr rtl="0"/>
            <a:endParaRPr lang="it-IT" dirty="0"/>
          </a:p>
        </p:txBody>
      </p:sp>
      <p:sp>
        <p:nvSpPr>
          <p:cNvPr id="5" name="Segnaposto numero diapositiva 4">
            <a:extLst>
              <a:ext uri="{FF2B5EF4-FFF2-40B4-BE49-F238E27FC236}">
                <a16:creationId xmlns="" xmlns:a16="http://schemas.microsoft.com/office/drawing/2014/main" id="{75F94F75-329A-4132-BE8F-030145C9711E}"/>
              </a:ext>
            </a:extLst>
          </p:cNvPr>
          <p:cNvSpPr>
            <a:spLocks noGrp="1"/>
          </p:cNvSpPr>
          <p:nvPr>
            <p:ph type="sldNum" sz="quarter" idx="12"/>
          </p:nvPr>
        </p:nvSpPr>
        <p:spPr/>
        <p:txBody>
          <a:bodyPr rtlCol="0"/>
          <a:lstStyle/>
          <a:p>
            <a:pPr rtl="0"/>
            <a:fld id="{F470E458-E7C2-4395-B75D-476A174CEE45}" type="slidenum">
              <a:rPr lang="it-IT" smtClean="0"/>
              <a:t>‹N›</a:t>
            </a:fld>
            <a:endParaRPr lang="it-IT" dirty="0"/>
          </a:p>
        </p:txBody>
      </p:sp>
      <p:sp>
        <p:nvSpPr>
          <p:cNvPr id="8" name="Ovale 7">
            <a:extLst>
              <a:ext uri="{FF2B5EF4-FFF2-40B4-BE49-F238E27FC236}">
                <a16:creationId xmlns="" xmlns:a16="http://schemas.microsoft.com/office/drawing/2014/main" id="{B3648138-4C46-4CBA-BAE1-4631A0564817}"/>
              </a:ext>
            </a:extLst>
          </p:cNvPr>
          <p:cNvSpPr/>
          <p:nvPr userDrawn="1"/>
        </p:nvSpPr>
        <p:spPr>
          <a:xfrm>
            <a:off x="11066240" y="5998544"/>
            <a:ext cx="320040" cy="320040"/>
          </a:xfrm>
          <a:prstGeom prst="ellipse">
            <a:avLst/>
          </a:prstGeom>
          <a:noFill/>
          <a:ln w="6350">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9" name="Segnaposto immagine 2">
            <a:extLst>
              <a:ext uri="{FF2B5EF4-FFF2-40B4-BE49-F238E27FC236}">
                <a16:creationId xmlns="" xmlns:a16="http://schemas.microsoft.com/office/drawing/2014/main" id="{68E6C031-0B7B-4A1F-B78B-87ACBE781CBE}"/>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solidFill>
                  <a:schemeClr val="tx2"/>
                </a:solidFill>
              </a:defRPr>
            </a:lvl1pPr>
          </a:lstStyle>
          <a:p>
            <a:pPr rtl="0"/>
            <a:r>
              <a:rPr lang="it-IT" dirty="0" smtClean="0"/>
              <a:t>Fare clic sull'icona per inserire un'immagine</a:t>
            </a:r>
            <a:endParaRPr lang="it-IT" dirty="0"/>
          </a:p>
        </p:txBody>
      </p:sp>
      <p:cxnSp>
        <p:nvCxnSpPr>
          <p:cNvPr id="14" name="Connettore diritto 13">
            <a:extLst>
              <a:ext uri="{FF2B5EF4-FFF2-40B4-BE49-F238E27FC236}">
                <a16:creationId xmlns="" xmlns:a16="http://schemas.microsoft.com/office/drawing/2014/main" id="{823827E5-BBC8-407C-8683-18B54D1003FD}"/>
              </a:ext>
            </a:extLst>
          </p:cNvPr>
          <p:cNvCxnSpPr/>
          <p:nvPr userDrawn="1"/>
        </p:nvCxnSpPr>
        <p:spPr>
          <a:xfrm>
            <a:off x="3738000" y="4823455"/>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5" name="Sottotitolo 2">
            <a:extLst>
              <a:ext uri="{FF2B5EF4-FFF2-40B4-BE49-F238E27FC236}">
                <a16:creationId xmlns="" xmlns:a16="http://schemas.microsoft.com/office/drawing/2014/main" id="{07FA0C7A-BDB4-41ED-8B06-85890DD70D92}"/>
              </a:ext>
            </a:extLst>
          </p:cNvPr>
          <p:cNvSpPr>
            <a:spLocks noGrp="1"/>
          </p:cNvSpPr>
          <p:nvPr>
            <p:ph type="subTitle" idx="15"/>
          </p:nvPr>
        </p:nvSpPr>
        <p:spPr>
          <a:xfrm>
            <a:off x="838200" y="4901618"/>
            <a:ext cx="10515600" cy="526312"/>
          </a:xfrm>
        </p:spPr>
        <p:txBody>
          <a:bodyPr rtlCol="0"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smtClean="0"/>
              <a:t>Fare clic per modificare lo stile del sottotitolo dello schema</a:t>
            </a:r>
            <a:endParaRPr lang="it-IT" dirty="0"/>
          </a:p>
        </p:txBody>
      </p:sp>
    </p:spTree>
    <p:extLst>
      <p:ext uri="{BB962C8B-B14F-4D97-AF65-F5344CB8AC3E}">
        <p14:creationId xmlns:p14="http://schemas.microsoft.com/office/powerpoint/2010/main" val="2245020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r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117C2F7-CB66-4CB8-B26F-7B3C64D575E4}"/>
              </a:ext>
            </a:extLst>
          </p:cNvPr>
          <p:cNvSpPr>
            <a:spLocks noGrp="1"/>
          </p:cNvSpPr>
          <p:nvPr>
            <p:ph type="title" hasCustomPrompt="1"/>
          </p:nvPr>
        </p:nvSpPr>
        <p:spPr>
          <a:xfrm>
            <a:off x="838206" y="757392"/>
            <a:ext cx="10515600" cy="704696"/>
          </a:xfrm>
        </p:spPr>
        <p:txBody>
          <a:bodyPr rtlCol="0" anchor="b" anchorCtr="0"/>
          <a:lstStyle>
            <a:lvl1pPr algn="ctr">
              <a:lnSpc>
                <a:spcPct val="70000"/>
              </a:lnSpc>
              <a:defRPr>
                <a:solidFill>
                  <a:schemeClr val="tx1"/>
                </a:solidFill>
              </a:defRPr>
            </a:lvl1pPr>
          </a:lstStyle>
          <a:p>
            <a:pPr rtl="0"/>
            <a:r>
              <a:rPr lang="it-IT" dirty="0"/>
              <a:t>FARE CLIC PER MODIFICARE LO STILE DEL TITOLO</a:t>
            </a:r>
          </a:p>
        </p:txBody>
      </p:sp>
      <p:sp>
        <p:nvSpPr>
          <p:cNvPr id="3" name="Segnaposto contenuto 2">
            <a:extLst>
              <a:ext uri="{FF2B5EF4-FFF2-40B4-BE49-F238E27FC236}">
                <a16:creationId xmlns="" xmlns:a16="http://schemas.microsoft.com/office/drawing/2014/main" id="{379FEDE1-14F2-46B9-85D8-8B68DB5F2E57}"/>
              </a:ext>
            </a:extLst>
          </p:cNvPr>
          <p:cNvSpPr>
            <a:spLocks noGrp="1"/>
          </p:cNvSpPr>
          <p:nvPr>
            <p:ph sz="half" idx="1"/>
          </p:nvPr>
        </p:nvSpPr>
        <p:spPr>
          <a:xfrm>
            <a:off x="838200" y="2998971"/>
            <a:ext cx="3312000" cy="2528208"/>
          </a:xfrm>
        </p:spPr>
        <p:txBody>
          <a:bodyPr rtlCol="0">
            <a:normAutofit/>
          </a:bodyPr>
          <a:lstStyle>
            <a:lvl1pPr marL="0" indent="0">
              <a:lnSpc>
                <a:spcPct val="100000"/>
              </a:lnSpc>
              <a:spcBef>
                <a:spcPts val="600"/>
              </a:spcBef>
              <a:buNone/>
              <a:defRPr sz="1600" i="0">
                <a:solidFill>
                  <a:schemeClr val="tx2"/>
                </a:solidFill>
              </a:defRPr>
            </a:lvl1pPr>
          </a:lstStyle>
          <a:p>
            <a:pPr lvl="0" rtl="0"/>
            <a:r>
              <a:rPr lang="it-IT" smtClean="0"/>
              <a:t>Fare clic per modificare stili del testo dello schema</a:t>
            </a:r>
          </a:p>
        </p:txBody>
      </p:sp>
      <p:sp>
        <p:nvSpPr>
          <p:cNvPr id="4" name="Segnaposto contenuto 3">
            <a:extLst>
              <a:ext uri="{FF2B5EF4-FFF2-40B4-BE49-F238E27FC236}">
                <a16:creationId xmlns="" xmlns:a16="http://schemas.microsoft.com/office/drawing/2014/main" id="{7069FC09-58F1-47E8-B7C1-B82F1844D96E}"/>
              </a:ext>
            </a:extLst>
          </p:cNvPr>
          <p:cNvSpPr>
            <a:spLocks noGrp="1"/>
          </p:cNvSpPr>
          <p:nvPr>
            <p:ph sz="half" idx="2"/>
          </p:nvPr>
        </p:nvSpPr>
        <p:spPr>
          <a:xfrm>
            <a:off x="4440000" y="2998971"/>
            <a:ext cx="3312000" cy="2528208"/>
          </a:xfrm>
        </p:spPr>
        <p:txBody>
          <a:bodyPr rtlCol="0">
            <a:normAutofit/>
          </a:bodyPr>
          <a:lstStyle>
            <a:lvl1pPr marL="0" indent="0">
              <a:lnSpc>
                <a:spcPct val="100000"/>
              </a:lnSpc>
              <a:spcBef>
                <a:spcPts val="600"/>
              </a:spcBef>
              <a:buNone/>
              <a:defRPr sz="1600" i="0">
                <a:solidFill>
                  <a:schemeClr val="tx2"/>
                </a:solidFill>
              </a:defRPr>
            </a:lvl1pPr>
          </a:lstStyle>
          <a:p>
            <a:pPr lvl="0" rtl="0"/>
            <a:r>
              <a:rPr lang="it-IT" smtClean="0"/>
              <a:t>Fare clic per modificare stili del testo dello schema</a:t>
            </a:r>
          </a:p>
        </p:txBody>
      </p:sp>
      <p:sp>
        <p:nvSpPr>
          <p:cNvPr id="5" name="Segnaposto data 4">
            <a:extLst>
              <a:ext uri="{FF2B5EF4-FFF2-40B4-BE49-F238E27FC236}">
                <a16:creationId xmlns="" xmlns:a16="http://schemas.microsoft.com/office/drawing/2014/main" id="{F8784BEA-5E31-4B76-8435-68BD500D0BF5}"/>
              </a:ext>
            </a:extLst>
          </p:cNvPr>
          <p:cNvSpPr>
            <a:spLocks noGrp="1"/>
          </p:cNvSpPr>
          <p:nvPr>
            <p:ph type="dt" sz="half" idx="10"/>
          </p:nvPr>
        </p:nvSpPr>
        <p:spPr/>
        <p:txBody>
          <a:bodyPr rtlCol="0"/>
          <a:lstStyle>
            <a:lvl1pPr>
              <a:defRPr/>
            </a:lvl1pPr>
          </a:lstStyle>
          <a:p>
            <a:fld id="{3B64991A-0559-446C-9ACF-4CBACD033BFB}" type="datetime1">
              <a:rPr lang="it-IT" smtClean="0"/>
              <a:pPr/>
              <a:t>27/06/2019</a:t>
            </a:fld>
            <a:endParaRPr lang="it-IT" dirty="0"/>
          </a:p>
        </p:txBody>
      </p:sp>
      <p:sp>
        <p:nvSpPr>
          <p:cNvPr id="6" name="Segnaposto piè di pagina 5">
            <a:extLst>
              <a:ext uri="{FF2B5EF4-FFF2-40B4-BE49-F238E27FC236}">
                <a16:creationId xmlns="" xmlns:a16="http://schemas.microsoft.com/office/drawing/2014/main" id="{E419BEDD-A744-40CE-9FA6-391AD6FC33CD}"/>
              </a:ext>
            </a:extLst>
          </p:cNvPr>
          <p:cNvSpPr>
            <a:spLocks noGrp="1"/>
          </p:cNvSpPr>
          <p:nvPr>
            <p:ph type="ftr" sz="quarter" idx="11"/>
          </p:nvPr>
        </p:nvSpPr>
        <p:spPr/>
        <p:txBody>
          <a:bodyPr rtlCol="0"/>
          <a:lstStyle/>
          <a:p>
            <a:pPr rtl="0"/>
            <a:endParaRPr lang="it-IT" dirty="0"/>
          </a:p>
        </p:txBody>
      </p:sp>
      <p:sp>
        <p:nvSpPr>
          <p:cNvPr id="7" name="Segnaposto numero diapositiva 6">
            <a:extLst>
              <a:ext uri="{FF2B5EF4-FFF2-40B4-BE49-F238E27FC236}">
                <a16:creationId xmlns="" xmlns:a16="http://schemas.microsoft.com/office/drawing/2014/main" id="{C093815F-F490-4307-9E87-AAF436C71A68}"/>
              </a:ext>
            </a:extLst>
          </p:cNvPr>
          <p:cNvSpPr>
            <a:spLocks noGrp="1"/>
          </p:cNvSpPr>
          <p:nvPr>
            <p:ph type="sldNum" sz="quarter" idx="12"/>
          </p:nvPr>
        </p:nvSpPr>
        <p:spPr/>
        <p:txBody>
          <a:bodyPr rtlCol="0"/>
          <a:lstStyle/>
          <a:p>
            <a:pPr rtl="0"/>
            <a:fld id="{F470E458-E7C2-4395-B75D-476A174CEE45}" type="slidenum">
              <a:rPr lang="it-IT" smtClean="0"/>
              <a:t>‹N›</a:t>
            </a:fld>
            <a:endParaRPr lang="it-IT" dirty="0"/>
          </a:p>
        </p:txBody>
      </p:sp>
      <p:cxnSp>
        <p:nvCxnSpPr>
          <p:cNvPr id="9" name="Connettore diritto 8">
            <a:extLst>
              <a:ext uri="{FF2B5EF4-FFF2-40B4-BE49-F238E27FC236}">
                <a16:creationId xmlns="" xmlns:a16="http://schemas.microsoft.com/office/drawing/2014/main" id="{D39C86C5-91F0-4083-8CE5-1B547E5FEA06}"/>
              </a:ext>
            </a:extLst>
          </p:cNvPr>
          <p:cNvCxnSpPr/>
          <p:nvPr userDrawn="1"/>
        </p:nvCxnSpPr>
        <p:spPr>
          <a:xfrm>
            <a:off x="3738000" y="1554169"/>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0" name="Sottotitolo 2">
            <a:extLst>
              <a:ext uri="{FF2B5EF4-FFF2-40B4-BE49-F238E27FC236}">
                <a16:creationId xmlns="" xmlns:a16="http://schemas.microsoft.com/office/drawing/2014/main" id="{A617DA88-4765-4225-9C56-CD0FFD9D7673}"/>
              </a:ext>
            </a:extLst>
          </p:cNvPr>
          <p:cNvSpPr>
            <a:spLocks noGrp="1"/>
          </p:cNvSpPr>
          <p:nvPr>
            <p:ph type="subTitle" idx="15"/>
          </p:nvPr>
        </p:nvSpPr>
        <p:spPr>
          <a:xfrm>
            <a:off x="838200" y="1632332"/>
            <a:ext cx="10515600" cy="526312"/>
          </a:xfrm>
        </p:spPr>
        <p:txBody>
          <a:bodyPr rtlCol="0" anchor="ctr" anchorCtr="0">
            <a:normAutofit/>
          </a:bodyPr>
          <a:lstStyle>
            <a:lvl1pPr marL="0" indent="0" algn="ctr">
              <a:buNone/>
              <a:defRPr sz="24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smtClean="0"/>
              <a:t>Fare clic per modificare lo stile del sottotitolo dello schema</a:t>
            </a:r>
            <a:endParaRPr lang="it-IT" dirty="0"/>
          </a:p>
        </p:txBody>
      </p:sp>
      <p:sp>
        <p:nvSpPr>
          <p:cNvPr id="14" name="Segnaposto testo 40">
            <a:extLst>
              <a:ext uri="{FF2B5EF4-FFF2-40B4-BE49-F238E27FC236}">
                <a16:creationId xmlns="" xmlns:a16="http://schemas.microsoft.com/office/drawing/2014/main" id="{2E228B39-E69E-4928-A3B9-E0820CF9C197}"/>
              </a:ext>
            </a:extLst>
          </p:cNvPr>
          <p:cNvSpPr>
            <a:spLocks noGrp="1"/>
          </p:cNvSpPr>
          <p:nvPr>
            <p:ph type="body" sz="quarter" idx="49"/>
          </p:nvPr>
        </p:nvSpPr>
        <p:spPr>
          <a:xfrm>
            <a:off x="838200" y="2593413"/>
            <a:ext cx="3312000" cy="343264"/>
          </a:xfrm>
        </p:spPr>
        <p:txBody>
          <a:bodyPr bIns="0" rtlCol="0" anchor="b" anchorCtr="0">
            <a:noAutofit/>
          </a:bodyPr>
          <a:lstStyle>
            <a:lvl1pPr marL="0" indent="0">
              <a:lnSpc>
                <a:spcPct val="70000"/>
              </a:lnSpc>
              <a:spcBef>
                <a:spcPts val="600"/>
              </a:spcBef>
              <a:buNone/>
              <a:defRPr sz="2400" b="1" i="0">
                <a:solidFill>
                  <a:schemeClr val="tx1"/>
                </a:solidFill>
                <a:latin typeface="+mj-lt"/>
              </a:defRPr>
            </a:lvl1pPr>
            <a:lvl2pPr marL="457200" indent="0">
              <a:buNone/>
              <a:defRPr/>
            </a:lvl2pPr>
          </a:lstStyle>
          <a:p>
            <a:pPr lvl="0" rtl="0"/>
            <a:r>
              <a:rPr lang="it-IT" smtClean="0"/>
              <a:t>Fare clic per modificare stili del testo dello schema</a:t>
            </a:r>
          </a:p>
        </p:txBody>
      </p:sp>
      <p:sp>
        <p:nvSpPr>
          <p:cNvPr id="17" name="Segnaposto contenuto 3">
            <a:extLst>
              <a:ext uri="{FF2B5EF4-FFF2-40B4-BE49-F238E27FC236}">
                <a16:creationId xmlns="" xmlns:a16="http://schemas.microsoft.com/office/drawing/2014/main" id="{5400C05A-142B-49F8-AC8C-60DBCE7C4B58}"/>
              </a:ext>
            </a:extLst>
          </p:cNvPr>
          <p:cNvSpPr>
            <a:spLocks noGrp="1"/>
          </p:cNvSpPr>
          <p:nvPr>
            <p:ph sz="half" idx="50"/>
          </p:nvPr>
        </p:nvSpPr>
        <p:spPr>
          <a:xfrm>
            <a:off x="8041800" y="2998971"/>
            <a:ext cx="3312000" cy="2528208"/>
          </a:xfrm>
        </p:spPr>
        <p:txBody>
          <a:bodyPr rtlCol="0">
            <a:normAutofit/>
          </a:bodyPr>
          <a:lstStyle>
            <a:lvl1pPr marL="0" indent="0">
              <a:lnSpc>
                <a:spcPct val="100000"/>
              </a:lnSpc>
              <a:spcBef>
                <a:spcPts val="600"/>
              </a:spcBef>
              <a:buNone/>
              <a:defRPr sz="1600" i="0">
                <a:solidFill>
                  <a:schemeClr val="tx2"/>
                </a:solidFill>
              </a:defRPr>
            </a:lvl1pPr>
          </a:lstStyle>
          <a:p>
            <a:pPr lvl="0" rtl="0"/>
            <a:r>
              <a:rPr lang="it-IT" smtClean="0"/>
              <a:t>Fare clic per modificare stili del testo dello schema</a:t>
            </a:r>
          </a:p>
        </p:txBody>
      </p:sp>
      <p:sp>
        <p:nvSpPr>
          <p:cNvPr id="19" name="Segnaposto testo 40">
            <a:extLst>
              <a:ext uri="{FF2B5EF4-FFF2-40B4-BE49-F238E27FC236}">
                <a16:creationId xmlns="" xmlns:a16="http://schemas.microsoft.com/office/drawing/2014/main" id="{BA84A100-E46E-4A91-8A0C-75C717CDFB6D}"/>
              </a:ext>
            </a:extLst>
          </p:cNvPr>
          <p:cNvSpPr>
            <a:spLocks noGrp="1"/>
          </p:cNvSpPr>
          <p:nvPr>
            <p:ph type="body" sz="quarter" idx="51"/>
          </p:nvPr>
        </p:nvSpPr>
        <p:spPr>
          <a:xfrm>
            <a:off x="4440000" y="2593413"/>
            <a:ext cx="3312000" cy="343264"/>
          </a:xfrm>
        </p:spPr>
        <p:txBody>
          <a:bodyPr bIns="0" rtlCol="0" anchor="b" anchorCtr="0">
            <a:noAutofit/>
          </a:bodyPr>
          <a:lstStyle>
            <a:lvl1pPr marL="0" indent="0">
              <a:lnSpc>
                <a:spcPct val="70000"/>
              </a:lnSpc>
              <a:spcBef>
                <a:spcPts val="600"/>
              </a:spcBef>
              <a:buNone/>
              <a:defRPr sz="2400" b="1" i="0">
                <a:solidFill>
                  <a:schemeClr val="tx1"/>
                </a:solidFill>
                <a:latin typeface="+mj-lt"/>
              </a:defRPr>
            </a:lvl1pPr>
            <a:lvl2pPr marL="457200" indent="0">
              <a:buNone/>
              <a:defRPr/>
            </a:lvl2pPr>
          </a:lstStyle>
          <a:p>
            <a:pPr lvl="0" rtl="0"/>
            <a:r>
              <a:rPr lang="it-IT" smtClean="0"/>
              <a:t>Fare clic per modificare stili del testo dello schema</a:t>
            </a:r>
          </a:p>
        </p:txBody>
      </p:sp>
      <p:sp>
        <p:nvSpPr>
          <p:cNvPr id="20" name="Segnaposto testo 40">
            <a:extLst>
              <a:ext uri="{FF2B5EF4-FFF2-40B4-BE49-F238E27FC236}">
                <a16:creationId xmlns="" xmlns:a16="http://schemas.microsoft.com/office/drawing/2014/main" id="{DB13281D-9A7C-4ED9-86E0-B903E8AE724B}"/>
              </a:ext>
            </a:extLst>
          </p:cNvPr>
          <p:cNvSpPr>
            <a:spLocks noGrp="1"/>
          </p:cNvSpPr>
          <p:nvPr>
            <p:ph type="body" sz="quarter" idx="52"/>
          </p:nvPr>
        </p:nvSpPr>
        <p:spPr>
          <a:xfrm>
            <a:off x="8041800" y="2593413"/>
            <a:ext cx="3312000" cy="343264"/>
          </a:xfrm>
        </p:spPr>
        <p:txBody>
          <a:bodyPr bIns="0" rtlCol="0" anchor="b" anchorCtr="0">
            <a:noAutofit/>
          </a:bodyPr>
          <a:lstStyle>
            <a:lvl1pPr marL="0" indent="0">
              <a:lnSpc>
                <a:spcPct val="70000"/>
              </a:lnSpc>
              <a:spcBef>
                <a:spcPts val="600"/>
              </a:spcBef>
              <a:buNone/>
              <a:defRPr sz="2400" b="1" i="0">
                <a:solidFill>
                  <a:schemeClr val="tx1"/>
                </a:solidFill>
                <a:latin typeface="+mj-lt"/>
              </a:defRPr>
            </a:lvl1pPr>
            <a:lvl2pPr marL="457200" indent="0">
              <a:buNone/>
              <a:defRPr/>
            </a:lvl2pPr>
          </a:lstStyle>
          <a:p>
            <a:pPr lvl="0" rtl="0"/>
            <a:r>
              <a:rPr lang="it-IT" smtClean="0"/>
              <a:t>Fare clic per modificare stili del testo dello schema</a:t>
            </a:r>
          </a:p>
        </p:txBody>
      </p:sp>
      <p:sp>
        <p:nvSpPr>
          <p:cNvPr id="21" name="Segnaposto immagine 2">
            <a:extLst>
              <a:ext uri="{FF2B5EF4-FFF2-40B4-BE49-F238E27FC236}">
                <a16:creationId xmlns="" xmlns:a16="http://schemas.microsoft.com/office/drawing/2014/main" id="{F2ACB6B7-AA9C-4400-AE52-4698E1110F22}"/>
              </a:ext>
            </a:extLst>
          </p:cNvPr>
          <p:cNvSpPr>
            <a:spLocks noGrp="1"/>
          </p:cNvSpPr>
          <p:nvPr>
            <p:ph type="pic" sz="quarter" idx="56"/>
          </p:nvPr>
        </p:nvSpPr>
        <p:spPr>
          <a:xfrm>
            <a:off x="943519" y="5736021"/>
            <a:ext cx="824400" cy="571500"/>
          </a:xfrm>
        </p:spPr>
        <p:txBody>
          <a:bodyPr rtlCol="0" anchor="ctr" anchorCtr="0">
            <a:noAutofit/>
          </a:bodyPr>
          <a:lstStyle>
            <a:lvl1pPr marL="0" indent="0" algn="ctr">
              <a:buNone/>
              <a:defRPr sz="400"/>
            </a:lvl1pPr>
          </a:lstStyle>
          <a:p>
            <a:pPr rtl="0"/>
            <a:r>
              <a:rPr lang="it-IT" dirty="0" smtClean="0"/>
              <a:t>Fare clic sull'icona per inserire un'immagine</a:t>
            </a:r>
            <a:endParaRPr lang="it-IT" dirty="0"/>
          </a:p>
        </p:txBody>
      </p:sp>
    </p:spTree>
    <p:extLst>
      <p:ext uri="{BB962C8B-B14F-4D97-AF65-F5344CB8AC3E}">
        <p14:creationId xmlns:p14="http://schemas.microsoft.com/office/powerpoint/2010/main" val="3908543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 xmlns:a16="http://schemas.microsoft.com/office/drawing/2014/main" id="{5AEE8E21-DA8C-48C2-84A8-3E52CDB57D58}"/>
              </a:ext>
            </a:extLst>
          </p:cNvPr>
          <p:cNvSpPr>
            <a:spLocks noGrp="1"/>
          </p:cNvSpPr>
          <p:nvPr>
            <p:ph type="title"/>
          </p:nvPr>
        </p:nvSpPr>
        <p:spPr>
          <a:xfrm>
            <a:off x="838206" y="365125"/>
            <a:ext cx="10515600" cy="1325563"/>
          </a:xfrm>
          <a:prstGeom prst="rect">
            <a:avLst/>
          </a:prstGeom>
        </p:spPr>
        <p:txBody>
          <a:bodyPr vert="horz" lIns="91440" tIns="45720" rIns="91440" bIns="45720" rtlCol="0" anchor="ctr">
            <a:normAutofit/>
          </a:bodyPr>
          <a:lstStyle/>
          <a:p>
            <a:pPr rtl="0"/>
            <a:r>
              <a:rPr lang="it-IT" dirty="0"/>
              <a:t>Fare clic per modificare lo stile del titolo</a:t>
            </a:r>
          </a:p>
        </p:txBody>
      </p:sp>
      <p:sp>
        <p:nvSpPr>
          <p:cNvPr id="3" name="Segnaposto testo 2">
            <a:extLst>
              <a:ext uri="{FF2B5EF4-FFF2-40B4-BE49-F238E27FC236}">
                <a16:creationId xmlns="" xmlns:a16="http://schemas.microsoft.com/office/drawing/2014/main" id="{7AC391D3-C433-4A10-BCCB-AC8D646401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it-IT" dirty="0"/>
              <a:t>Modifica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4" name="Segnaposto data 3">
            <a:extLst>
              <a:ext uri="{FF2B5EF4-FFF2-40B4-BE49-F238E27FC236}">
                <a16:creationId xmlns="" xmlns:a16="http://schemas.microsoft.com/office/drawing/2014/main" id="{821464C9-3D68-47CD-9063-9947FA3963D1}"/>
              </a:ext>
            </a:extLst>
          </p:cNvPr>
          <p:cNvSpPr>
            <a:spLocks noGrp="1"/>
          </p:cNvSpPr>
          <p:nvPr>
            <p:ph type="dt" sz="half" idx="2"/>
          </p:nvPr>
        </p:nvSpPr>
        <p:spPr>
          <a:xfrm>
            <a:off x="838200" y="286747"/>
            <a:ext cx="2743200" cy="365125"/>
          </a:xfrm>
          <a:prstGeom prst="rect">
            <a:avLst/>
          </a:prstGeom>
        </p:spPr>
        <p:txBody>
          <a:bodyPr vert="horz" lIns="91440" tIns="45720" rIns="91440" bIns="45720" rtlCol="0" anchor="ctr"/>
          <a:lstStyle>
            <a:lvl1pPr algn="l">
              <a:defRPr sz="1200">
                <a:solidFill>
                  <a:schemeClr val="tx2"/>
                </a:solidFill>
              </a:defRPr>
            </a:lvl1pPr>
          </a:lstStyle>
          <a:p>
            <a:fld id="{1736AA01-8F49-4086-8300-D1379FEB7AE2}" type="datetime1">
              <a:rPr lang="it-IT" smtClean="0"/>
              <a:pPr/>
              <a:t>27/06/2019</a:t>
            </a:fld>
            <a:endParaRPr lang="it-IT" dirty="0"/>
          </a:p>
        </p:txBody>
      </p:sp>
      <p:sp>
        <p:nvSpPr>
          <p:cNvPr id="5" name="Segnaposto piè di pagina 4">
            <a:extLst>
              <a:ext uri="{FF2B5EF4-FFF2-40B4-BE49-F238E27FC236}">
                <a16:creationId xmlns="" xmlns:a16="http://schemas.microsoft.com/office/drawing/2014/main" id="{FC0211C0-B516-4F22-84A2-69B5EEFB4ECB}"/>
              </a:ext>
            </a:extLst>
          </p:cNvPr>
          <p:cNvSpPr>
            <a:spLocks noGrp="1"/>
          </p:cNvSpPr>
          <p:nvPr>
            <p:ph type="ftr" sz="quarter" idx="3"/>
          </p:nvPr>
        </p:nvSpPr>
        <p:spPr>
          <a:xfrm>
            <a:off x="7351740" y="286747"/>
            <a:ext cx="4114800" cy="365125"/>
          </a:xfrm>
          <a:prstGeom prst="rect">
            <a:avLst/>
          </a:prstGeom>
        </p:spPr>
        <p:txBody>
          <a:bodyPr vert="horz" lIns="91440" tIns="45720" rIns="91440" bIns="45720" rtlCol="0" anchor="ctr"/>
          <a:lstStyle>
            <a:lvl1pPr algn="r">
              <a:defRPr sz="1200">
                <a:solidFill>
                  <a:schemeClr val="tx2"/>
                </a:solidFill>
              </a:defRPr>
            </a:lvl1pPr>
          </a:lstStyle>
          <a:p>
            <a:pPr rtl="0"/>
            <a:endParaRPr lang="it-IT" dirty="0"/>
          </a:p>
        </p:txBody>
      </p:sp>
      <p:sp>
        <p:nvSpPr>
          <p:cNvPr id="6" name="Segnaposto numero diapositiva 5">
            <a:extLst>
              <a:ext uri="{FF2B5EF4-FFF2-40B4-BE49-F238E27FC236}">
                <a16:creationId xmlns="" xmlns:a16="http://schemas.microsoft.com/office/drawing/2014/main" id="{E935D5E2-D6AF-47D7-B943-C9FAB666BA67}"/>
              </a:ext>
            </a:extLst>
          </p:cNvPr>
          <p:cNvSpPr>
            <a:spLocks noGrp="1"/>
          </p:cNvSpPr>
          <p:nvPr>
            <p:ph type="sldNum" sz="quarter" idx="4"/>
          </p:nvPr>
        </p:nvSpPr>
        <p:spPr>
          <a:xfrm>
            <a:off x="11042882" y="5976001"/>
            <a:ext cx="366756" cy="365125"/>
          </a:xfrm>
          <a:prstGeom prst="rect">
            <a:avLst/>
          </a:prstGeom>
        </p:spPr>
        <p:txBody>
          <a:bodyPr vert="horz" lIns="91440" tIns="45720" rIns="91440" bIns="45720" rtlCol="0" anchor="ctr"/>
          <a:lstStyle>
            <a:lvl1pPr algn="ctr">
              <a:defRPr sz="1000">
                <a:solidFill>
                  <a:schemeClr val="tx1"/>
                </a:solidFill>
              </a:defRPr>
            </a:lvl1pPr>
          </a:lstStyle>
          <a:p>
            <a:pPr rtl="0"/>
            <a:fld id="{F470E458-E7C2-4395-B75D-476A174CEE45}" type="slidenum">
              <a:rPr lang="it-IT" smtClean="0"/>
              <a:pPr/>
              <a:t>‹N›</a:t>
            </a:fld>
            <a:endParaRPr lang="it-IT" dirty="0"/>
          </a:p>
        </p:txBody>
      </p:sp>
      <p:sp>
        <p:nvSpPr>
          <p:cNvPr id="7" name="Ovale 6">
            <a:extLst>
              <a:ext uri="{FF2B5EF4-FFF2-40B4-BE49-F238E27FC236}">
                <a16:creationId xmlns="" xmlns:a16="http://schemas.microsoft.com/office/drawing/2014/main" id="{AA0AC1CF-7888-4B0B-B751-F9C83F4B7C06}"/>
              </a:ext>
            </a:extLst>
          </p:cNvPr>
          <p:cNvSpPr/>
          <p:nvPr userDrawn="1"/>
        </p:nvSpPr>
        <p:spPr>
          <a:xfrm>
            <a:off x="11066240" y="5998544"/>
            <a:ext cx="320040" cy="32004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Tree>
    <p:extLst>
      <p:ext uri="{BB962C8B-B14F-4D97-AF65-F5344CB8AC3E}">
        <p14:creationId xmlns:p14="http://schemas.microsoft.com/office/powerpoint/2010/main" val="654073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6" r:id="rId4"/>
    <p:sldLayoutId id="2147483657" r:id="rId5"/>
    <p:sldLayoutId id="2147483658" r:id="rId6"/>
    <p:sldLayoutId id="2147483659" r:id="rId7"/>
    <p:sldLayoutId id="2147483654" r:id="rId8"/>
    <p:sldLayoutId id="2147483652"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6" r:id="rId25"/>
    <p:sldLayoutId id="2147483675" r:id="rId26"/>
    <p:sldLayoutId id="2147483655" r:id="rId27"/>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4" userDrawn="1">
          <p15:clr>
            <a:srgbClr val="F26B43"/>
          </p15:clr>
        </p15:guide>
        <p15:guide id="2" pos="7174" userDrawn="1">
          <p15:clr>
            <a:srgbClr val="F26B43"/>
          </p15:clr>
        </p15:guide>
        <p15:guide id="3" orient="horz" pos="3974" userDrawn="1">
          <p15:clr>
            <a:srgbClr val="F26B43"/>
          </p15:clr>
        </p15:guide>
        <p15:guide id="4" pos="5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8403" cy="6858000"/>
          </a:xfrm>
          <a:prstGeom prst="rect">
            <a:avLst/>
          </a:prstGeom>
        </p:spPr>
      </p:pic>
      <p:sp>
        <p:nvSpPr>
          <p:cNvPr id="3" name="CasellaDiTesto 2"/>
          <p:cNvSpPr txBox="1"/>
          <p:nvPr/>
        </p:nvSpPr>
        <p:spPr>
          <a:xfrm>
            <a:off x="285750" y="619420"/>
            <a:ext cx="6474280" cy="1446550"/>
          </a:xfrm>
          <a:prstGeom prst="rect">
            <a:avLst/>
          </a:prstGeom>
          <a:noFill/>
        </p:spPr>
        <p:txBody>
          <a:bodyPr wrap="square" rtlCol="0">
            <a:spAutoFit/>
          </a:bodyPr>
          <a:lstStyle/>
          <a:p>
            <a:r>
              <a:rPr lang="it-IT" sz="4400" b="1" spc="600" dirty="0" smtClean="0">
                <a:solidFill>
                  <a:srgbClr val="110A03"/>
                </a:solidFill>
              </a:rPr>
              <a:t>MOSTRA BIBLIOGRAFICA</a:t>
            </a:r>
            <a:endParaRPr lang="it-IT" sz="4400" b="1" spc="600" dirty="0">
              <a:solidFill>
                <a:srgbClr val="110A03"/>
              </a:solidFill>
            </a:endParaRPr>
          </a:p>
        </p:txBody>
      </p:sp>
    </p:spTree>
    <p:extLst>
      <p:ext uri="{BB962C8B-B14F-4D97-AF65-F5344CB8AC3E}">
        <p14:creationId xmlns:p14="http://schemas.microsoft.com/office/powerpoint/2010/main" val="2457492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327067" y="187824"/>
            <a:ext cx="6584940" cy="3692551"/>
          </a:xfrm>
          <a:prstGeom prst="rect">
            <a:avLst/>
          </a:prstGeom>
        </p:spPr>
      </p:pic>
      <p:pic>
        <p:nvPicPr>
          <p:cNvPr id="1026" name="Picture 2" descr="Risultati immagini per 13 copertina lib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6370" y="1655401"/>
            <a:ext cx="3215608" cy="4942391"/>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153447" y="4126596"/>
            <a:ext cx="7413593" cy="2123658"/>
          </a:xfrm>
          <a:prstGeom prst="rect">
            <a:avLst/>
          </a:prstGeom>
        </p:spPr>
        <p:txBody>
          <a:bodyPr wrap="square">
            <a:spAutoFit/>
          </a:bodyPr>
          <a:lstStyle/>
          <a:p>
            <a:r>
              <a:rPr lang="it-IT" sz="2200" dirty="0" smtClean="0">
                <a:solidFill>
                  <a:schemeClr val="accent1">
                    <a:lumMod val="75000"/>
                  </a:schemeClr>
                </a:solidFill>
              </a:rPr>
              <a:t>«Sai </a:t>
            </a:r>
            <a:r>
              <a:rPr lang="it-IT" sz="2200" dirty="0">
                <a:solidFill>
                  <a:schemeClr val="accent1">
                    <a:lumMod val="75000"/>
                  </a:schemeClr>
                </a:solidFill>
              </a:rPr>
              <a:t>solo quello che succede nella tua vita, non in quella degli altri. E quando danneggi una parte della vita di qualcuno, non danneggi solo quella parte. Purtroppo non puoi essere preciso e selettivo. Quando danneggi una parte della vita di qualcuno, stai danneggiando tutta la sua </a:t>
            </a:r>
            <a:r>
              <a:rPr lang="it-IT" sz="2200" dirty="0" smtClean="0">
                <a:solidFill>
                  <a:schemeClr val="accent1">
                    <a:lumMod val="75000"/>
                  </a:schemeClr>
                </a:solidFill>
              </a:rPr>
              <a:t>vita».</a:t>
            </a:r>
            <a:endParaRPr lang="it-IT" sz="2200" dirty="0">
              <a:solidFill>
                <a:schemeClr val="accent1">
                  <a:lumMod val="75000"/>
                </a:schemeClr>
              </a:solidFill>
            </a:endParaRPr>
          </a:p>
        </p:txBody>
      </p:sp>
      <p:sp>
        <p:nvSpPr>
          <p:cNvPr id="5" name="CasellaDiTesto 4"/>
          <p:cNvSpPr txBox="1"/>
          <p:nvPr/>
        </p:nvSpPr>
        <p:spPr>
          <a:xfrm>
            <a:off x="6245605" y="6105349"/>
            <a:ext cx="3391382" cy="492443"/>
          </a:xfrm>
          <a:prstGeom prst="rect">
            <a:avLst/>
          </a:prstGeom>
          <a:noFill/>
        </p:spPr>
        <p:txBody>
          <a:bodyPr wrap="square" rtlCol="0">
            <a:spAutoFit/>
          </a:bodyPr>
          <a:lstStyle/>
          <a:p>
            <a:r>
              <a:rPr lang="it-IT" sz="2600" b="1" dirty="0" err="1" smtClean="0">
                <a:solidFill>
                  <a:schemeClr val="accent1">
                    <a:lumMod val="75000"/>
                  </a:schemeClr>
                </a:solidFill>
              </a:rPr>
              <a:t>Jay</a:t>
            </a:r>
            <a:r>
              <a:rPr lang="it-IT" sz="2600" b="1" dirty="0" smtClean="0">
                <a:solidFill>
                  <a:schemeClr val="accent1">
                    <a:lumMod val="75000"/>
                  </a:schemeClr>
                </a:solidFill>
              </a:rPr>
              <a:t> Asher</a:t>
            </a:r>
            <a:endParaRPr lang="it-IT" sz="2600" b="1" dirty="0">
              <a:solidFill>
                <a:schemeClr val="accent1">
                  <a:lumMod val="75000"/>
                </a:schemeClr>
              </a:solidFill>
            </a:endParaRPr>
          </a:p>
        </p:txBody>
      </p:sp>
      <p:sp>
        <p:nvSpPr>
          <p:cNvPr id="6" name="Rettangolo 5"/>
          <p:cNvSpPr/>
          <p:nvPr/>
        </p:nvSpPr>
        <p:spPr>
          <a:xfrm>
            <a:off x="7078749" y="439594"/>
            <a:ext cx="4945193" cy="769441"/>
          </a:xfrm>
          <a:prstGeom prst="rect">
            <a:avLst/>
          </a:prstGeom>
        </p:spPr>
        <p:txBody>
          <a:bodyPr wrap="square">
            <a:spAutoFit/>
          </a:bodyPr>
          <a:lstStyle/>
          <a:p>
            <a:r>
              <a:rPr lang="it-IT" sz="2200" dirty="0" smtClean="0">
                <a:solidFill>
                  <a:schemeClr val="accent1">
                    <a:lumMod val="75000"/>
                  </a:schemeClr>
                </a:solidFill>
              </a:rPr>
              <a:t>«</a:t>
            </a:r>
            <a:r>
              <a:rPr lang="it-IT" sz="2200" dirty="0">
                <a:solidFill>
                  <a:schemeClr val="accent1">
                    <a:lumMod val="75000"/>
                  </a:schemeClr>
                </a:solidFill>
              </a:rPr>
              <a:t>Non conta ciò che succede, ma come decidi di reagire</a:t>
            </a:r>
            <a:r>
              <a:rPr lang="it-IT" sz="2200" dirty="0" smtClean="0">
                <a:solidFill>
                  <a:schemeClr val="accent1">
                    <a:lumMod val="75000"/>
                  </a:schemeClr>
                </a:solidFill>
              </a:rPr>
              <a:t>».</a:t>
            </a:r>
            <a:endParaRPr lang="it-IT" sz="2200" dirty="0">
              <a:solidFill>
                <a:schemeClr val="accent1">
                  <a:lumMod val="75000"/>
                </a:schemeClr>
              </a:solidFill>
              <a:effectLst/>
            </a:endParaRPr>
          </a:p>
        </p:txBody>
      </p:sp>
    </p:spTree>
    <p:extLst>
      <p:ext uri="{BB962C8B-B14F-4D97-AF65-F5344CB8AC3E}">
        <p14:creationId xmlns:p14="http://schemas.microsoft.com/office/powerpoint/2010/main" val="1309812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10877" y="1767068"/>
            <a:ext cx="3251052" cy="4888800"/>
          </a:xfrm>
          <a:prstGeom prst="rect">
            <a:avLst/>
          </a:prstGeom>
        </p:spPr>
      </p:pic>
      <p:pic>
        <p:nvPicPr>
          <p:cNvPr id="4" name="Immagine 3"/>
          <p:cNvPicPr>
            <a:picLocks noChangeAspect="1"/>
          </p:cNvPicPr>
          <p:nvPr/>
        </p:nvPicPr>
        <p:blipFill>
          <a:blip r:embed="rId3"/>
          <a:stretch>
            <a:fillRect/>
          </a:stretch>
        </p:blipFill>
        <p:spPr>
          <a:xfrm>
            <a:off x="8817789" y="180742"/>
            <a:ext cx="3162073" cy="4723659"/>
          </a:xfrm>
          <a:prstGeom prst="rect">
            <a:avLst/>
          </a:prstGeom>
        </p:spPr>
      </p:pic>
      <p:sp>
        <p:nvSpPr>
          <p:cNvPr id="6" name="CasellaDiTesto 5"/>
          <p:cNvSpPr txBox="1"/>
          <p:nvPr/>
        </p:nvSpPr>
        <p:spPr>
          <a:xfrm>
            <a:off x="3964368" y="2204479"/>
            <a:ext cx="4350982" cy="2092881"/>
          </a:xfrm>
          <a:prstGeom prst="rect">
            <a:avLst/>
          </a:prstGeom>
          <a:noFill/>
        </p:spPr>
        <p:txBody>
          <a:bodyPr wrap="square" rtlCol="0">
            <a:spAutoFit/>
          </a:bodyPr>
          <a:lstStyle/>
          <a:p>
            <a:r>
              <a:rPr lang="it-IT" sz="2600" dirty="0" smtClean="0">
                <a:solidFill>
                  <a:schemeClr val="accent1">
                    <a:lumMod val="75000"/>
                  </a:schemeClr>
                </a:solidFill>
              </a:rPr>
              <a:t>«L’insegnamento dovrebbe essere tale che ciò che viene offerto venga percepito come dono prezioso e non come un dovere duro».</a:t>
            </a:r>
            <a:endParaRPr lang="it-IT" sz="2600" dirty="0">
              <a:solidFill>
                <a:schemeClr val="accent1">
                  <a:lumMod val="75000"/>
                </a:schemeClr>
              </a:solidFill>
            </a:endParaRPr>
          </a:p>
        </p:txBody>
      </p:sp>
      <p:sp>
        <p:nvSpPr>
          <p:cNvPr id="7" name="CasellaDiTesto 6"/>
          <p:cNvSpPr txBox="1"/>
          <p:nvPr/>
        </p:nvSpPr>
        <p:spPr>
          <a:xfrm>
            <a:off x="5796797" y="4539280"/>
            <a:ext cx="2518553" cy="492443"/>
          </a:xfrm>
          <a:prstGeom prst="rect">
            <a:avLst/>
          </a:prstGeom>
          <a:noFill/>
        </p:spPr>
        <p:txBody>
          <a:bodyPr wrap="square" rtlCol="0">
            <a:spAutoFit/>
          </a:bodyPr>
          <a:lstStyle/>
          <a:p>
            <a:r>
              <a:rPr lang="it-IT" sz="2600" b="1" dirty="0" smtClean="0">
                <a:solidFill>
                  <a:schemeClr val="accent1">
                    <a:lumMod val="75000"/>
                  </a:schemeClr>
                </a:solidFill>
              </a:rPr>
              <a:t>Albert Einstein</a:t>
            </a:r>
            <a:endParaRPr lang="it-IT" sz="2600" b="1" dirty="0">
              <a:solidFill>
                <a:schemeClr val="accent1">
                  <a:lumMod val="75000"/>
                </a:schemeClr>
              </a:solidFill>
            </a:endParaRPr>
          </a:p>
        </p:txBody>
      </p:sp>
    </p:spTree>
    <p:extLst>
      <p:ext uri="{BB962C8B-B14F-4D97-AF65-F5344CB8AC3E}">
        <p14:creationId xmlns:p14="http://schemas.microsoft.com/office/powerpoint/2010/main" val="706662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Risultato dell'immagine per gli scrittori di fred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5062" y="632398"/>
            <a:ext cx="4147200" cy="5446800"/>
          </a:xfrm>
          <a:prstGeom prst="rect">
            <a:avLst/>
          </a:prstGeom>
          <a:noFill/>
          <a:ln>
            <a:noFill/>
          </a:ln>
        </p:spPr>
      </p:pic>
      <p:sp>
        <p:nvSpPr>
          <p:cNvPr id="4" name="Rettangolo 3"/>
          <p:cNvSpPr/>
          <p:nvPr/>
        </p:nvSpPr>
        <p:spPr>
          <a:xfrm>
            <a:off x="724525" y="1311241"/>
            <a:ext cx="6096000" cy="3293209"/>
          </a:xfrm>
          <a:prstGeom prst="rect">
            <a:avLst/>
          </a:prstGeom>
        </p:spPr>
        <p:txBody>
          <a:bodyPr>
            <a:spAutoFit/>
          </a:bodyPr>
          <a:lstStyle/>
          <a:p>
            <a:r>
              <a:rPr lang="it-IT" sz="2600" dirty="0" smtClean="0">
                <a:solidFill>
                  <a:schemeClr val="accent1">
                    <a:lumMod val="75000"/>
                  </a:schemeClr>
                </a:solidFill>
              </a:rPr>
              <a:t>«Nessuno </a:t>
            </a:r>
            <a:r>
              <a:rPr lang="it-IT" sz="2600" dirty="0">
                <a:solidFill>
                  <a:schemeClr val="accent1">
                    <a:lumMod val="75000"/>
                  </a:schemeClr>
                </a:solidFill>
              </a:rPr>
              <a:t>ascolta mai gli adolescenti. Tutti pensano che uno è felice solo perché è giovane. </a:t>
            </a:r>
            <a:endParaRPr lang="it-IT" sz="2600" dirty="0" smtClean="0">
              <a:solidFill>
                <a:schemeClr val="accent1">
                  <a:lumMod val="75000"/>
                </a:schemeClr>
              </a:solidFill>
            </a:endParaRPr>
          </a:p>
          <a:p>
            <a:r>
              <a:rPr lang="it-IT" sz="2600" dirty="0" smtClean="0">
                <a:solidFill>
                  <a:schemeClr val="accent1">
                    <a:lumMod val="75000"/>
                  </a:schemeClr>
                </a:solidFill>
              </a:rPr>
              <a:t>Nessuno </a:t>
            </a:r>
            <a:r>
              <a:rPr lang="it-IT" sz="2600" dirty="0">
                <a:solidFill>
                  <a:schemeClr val="accent1">
                    <a:lumMod val="75000"/>
                  </a:schemeClr>
                </a:solidFill>
              </a:rPr>
              <a:t>vede la guerra che combattiamo ogni giorno, e un giorno la mia guerra finirà...e io non morirò, e non accetterò abusi da parte di nessuno. Io sono </a:t>
            </a:r>
            <a:r>
              <a:rPr lang="it-IT" sz="2600" dirty="0" smtClean="0">
                <a:solidFill>
                  <a:schemeClr val="accent1">
                    <a:lumMod val="75000"/>
                  </a:schemeClr>
                </a:solidFill>
              </a:rPr>
              <a:t>forte».</a:t>
            </a:r>
            <a:endParaRPr lang="it-IT" sz="2600" dirty="0">
              <a:solidFill>
                <a:schemeClr val="accent1">
                  <a:lumMod val="75000"/>
                </a:schemeClr>
              </a:solidFill>
            </a:endParaRPr>
          </a:p>
        </p:txBody>
      </p:sp>
      <p:sp>
        <p:nvSpPr>
          <p:cNvPr id="5" name="CasellaDiTesto 4"/>
          <p:cNvSpPr txBox="1"/>
          <p:nvPr/>
        </p:nvSpPr>
        <p:spPr>
          <a:xfrm>
            <a:off x="3672591" y="4946754"/>
            <a:ext cx="3147934" cy="892552"/>
          </a:xfrm>
          <a:prstGeom prst="rect">
            <a:avLst/>
          </a:prstGeom>
          <a:noFill/>
        </p:spPr>
        <p:txBody>
          <a:bodyPr wrap="square" rtlCol="0">
            <a:spAutoFit/>
          </a:bodyPr>
          <a:lstStyle/>
          <a:p>
            <a:r>
              <a:rPr lang="it-IT" sz="3200" b="1" dirty="0" smtClean="0">
                <a:solidFill>
                  <a:schemeClr val="accent1">
                    <a:lumMod val="75000"/>
                  </a:schemeClr>
                </a:solidFill>
              </a:rPr>
              <a:t>Vanetta Smith </a:t>
            </a:r>
            <a:r>
              <a:rPr lang="it-IT" sz="2000" b="1" dirty="0" smtClean="0">
                <a:solidFill>
                  <a:schemeClr val="accent1">
                    <a:lumMod val="75000"/>
                  </a:schemeClr>
                </a:solidFill>
              </a:rPr>
              <a:t>interpreta Brandy </a:t>
            </a:r>
            <a:r>
              <a:rPr lang="it-IT" sz="2000" b="1" dirty="0" err="1" smtClean="0">
                <a:solidFill>
                  <a:schemeClr val="accent1">
                    <a:lumMod val="75000"/>
                  </a:schemeClr>
                </a:solidFill>
              </a:rPr>
              <a:t>Ross</a:t>
            </a:r>
            <a:endParaRPr lang="it-IT" sz="2000" b="1" dirty="0">
              <a:solidFill>
                <a:schemeClr val="accent1">
                  <a:lumMod val="75000"/>
                </a:schemeClr>
              </a:solidFill>
            </a:endParaRPr>
          </a:p>
        </p:txBody>
      </p:sp>
    </p:spTree>
    <p:extLst>
      <p:ext uri="{BB962C8B-B14F-4D97-AF65-F5344CB8AC3E}">
        <p14:creationId xmlns:p14="http://schemas.microsoft.com/office/powerpoint/2010/main" val="3423108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12926" y="2182508"/>
            <a:ext cx="3165132" cy="4473123"/>
          </a:xfrm>
          <a:prstGeom prst="rect">
            <a:avLst/>
          </a:prstGeom>
        </p:spPr>
      </p:pic>
      <p:pic>
        <p:nvPicPr>
          <p:cNvPr id="4" name="Immagine 3"/>
          <p:cNvPicPr>
            <a:picLocks noChangeAspect="1"/>
          </p:cNvPicPr>
          <p:nvPr/>
        </p:nvPicPr>
        <p:blipFill>
          <a:blip r:embed="rId3"/>
          <a:stretch>
            <a:fillRect/>
          </a:stretch>
        </p:blipFill>
        <p:spPr>
          <a:xfrm>
            <a:off x="8990913" y="2182507"/>
            <a:ext cx="2956247" cy="4473123"/>
          </a:xfrm>
          <a:prstGeom prst="rect">
            <a:avLst/>
          </a:prstGeom>
        </p:spPr>
      </p:pic>
      <p:pic>
        <p:nvPicPr>
          <p:cNvPr id="5" name="Immagine 4"/>
          <p:cNvPicPr>
            <a:picLocks noChangeAspect="1"/>
          </p:cNvPicPr>
          <p:nvPr/>
        </p:nvPicPr>
        <p:blipFill>
          <a:blip r:embed="rId4"/>
          <a:stretch>
            <a:fillRect/>
          </a:stretch>
        </p:blipFill>
        <p:spPr>
          <a:xfrm>
            <a:off x="4631474" y="2182506"/>
            <a:ext cx="3163315" cy="4473124"/>
          </a:xfrm>
          <a:prstGeom prst="rect">
            <a:avLst/>
          </a:prstGeom>
        </p:spPr>
      </p:pic>
      <p:sp>
        <p:nvSpPr>
          <p:cNvPr id="6" name="Rettangolo 5"/>
          <p:cNvSpPr/>
          <p:nvPr/>
        </p:nvSpPr>
        <p:spPr>
          <a:xfrm>
            <a:off x="901155" y="415419"/>
            <a:ext cx="10623951" cy="492443"/>
          </a:xfrm>
          <a:prstGeom prst="rect">
            <a:avLst/>
          </a:prstGeom>
        </p:spPr>
        <p:txBody>
          <a:bodyPr wrap="square">
            <a:spAutoFit/>
          </a:bodyPr>
          <a:lstStyle/>
          <a:p>
            <a:r>
              <a:rPr lang="it-IT" sz="2600" dirty="0" smtClean="0">
                <a:solidFill>
                  <a:schemeClr val="accent1">
                    <a:lumMod val="75000"/>
                  </a:schemeClr>
                </a:solidFill>
              </a:rPr>
              <a:t>«Dimmi e io dimentico; mostrami e io ricordo; coinvolgimi e io imparo».</a:t>
            </a:r>
          </a:p>
        </p:txBody>
      </p:sp>
      <p:sp>
        <p:nvSpPr>
          <p:cNvPr id="7" name="CasellaDiTesto 6"/>
          <p:cNvSpPr txBox="1"/>
          <p:nvPr/>
        </p:nvSpPr>
        <p:spPr>
          <a:xfrm>
            <a:off x="8182300" y="907862"/>
            <a:ext cx="3105293" cy="492443"/>
          </a:xfrm>
          <a:prstGeom prst="rect">
            <a:avLst/>
          </a:prstGeom>
          <a:noFill/>
        </p:spPr>
        <p:txBody>
          <a:bodyPr wrap="square" rtlCol="0">
            <a:spAutoFit/>
          </a:bodyPr>
          <a:lstStyle/>
          <a:p>
            <a:r>
              <a:rPr lang="it-IT" sz="2600" b="1" dirty="0" smtClean="0">
                <a:solidFill>
                  <a:schemeClr val="accent1">
                    <a:lumMod val="75000"/>
                  </a:schemeClr>
                </a:solidFill>
              </a:rPr>
              <a:t>Benjamin Franklin</a:t>
            </a:r>
            <a:endParaRPr lang="it-IT" sz="2600" b="1" dirty="0">
              <a:solidFill>
                <a:schemeClr val="accent1">
                  <a:lumMod val="75000"/>
                </a:schemeClr>
              </a:solidFill>
            </a:endParaRPr>
          </a:p>
        </p:txBody>
      </p:sp>
    </p:spTree>
    <p:extLst>
      <p:ext uri="{BB962C8B-B14F-4D97-AF65-F5344CB8AC3E}">
        <p14:creationId xmlns:p14="http://schemas.microsoft.com/office/powerpoint/2010/main" val="3465568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24459" y="749509"/>
            <a:ext cx="7105338" cy="892552"/>
          </a:xfrm>
          <a:prstGeom prst="rect">
            <a:avLst/>
          </a:prstGeom>
          <a:noFill/>
        </p:spPr>
        <p:txBody>
          <a:bodyPr wrap="square" rtlCol="0">
            <a:spAutoFit/>
          </a:bodyPr>
          <a:lstStyle/>
          <a:p>
            <a:r>
              <a:rPr lang="it-IT" sz="2600" dirty="0" smtClean="0">
                <a:solidFill>
                  <a:schemeClr val="accent1">
                    <a:lumMod val="75000"/>
                  </a:schemeClr>
                </a:solidFill>
              </a:rPr>
              <a:t>«Qualunque cosa si dica in giro, parole e idee possono cambiare il mondo».</a:t>
            </a:r>
            <a:endParaRPr lang="it-IT" sz="2600" dirty="0">
              <a:solidFill>
                <a:schemeClr val="accent1">
                  <a:lumMod val="75000"/>
                </a:schemeClr>
              </a:solidFill>
            </a:endParaRPr>
          </a:p>
        </p:txBody>
      </p:sp>
      <p:sp>
        <p:nvSpPr>
          <p:cNvPr id="6" name="CasellaDiTesto 5"/>
          <p:cNvSpPr txBox="1"/>
          <p:nvPr/>
        </p:nvSpPr>
        <p:spPr>
          <a:xfrm>
            <a:off x="2968053" y="2523531"/>
            <a:ext cx="6805534" cy="892552"/>
          </a:xfrm>
          <a:prstGeom prst="rect">
            <a:avLst/>
          </a:prstGeom>
          <a:noFill/>
        </p:spPr>
        <p:txBody>
          <a:bodyPr wrap="square" rtlCol="0">
            <a:spAutoFit/>
          </a:bodyPr>
          <a:lstStyle/>
          <a:p>
            <a:r>
              <a:rPr lang="it-IT" sz="2600" dirty="0" smtClean="0">
                <a:solidFill>
                  <a:schemeClr val="accent1">
                    <a:lumMod val="75000"/>
                  </a:schemeClr>
                </a:solidFill>
              </a:rPr>
              <a:t>«Educare la mente senza educare il cuore non è affatto educare».</a:t>
            </a:r>
            <a:endParaRPr lang="it-IT" sz="2600" dirty="0">
              <a:solidFill>
                <a:schemeClr val="accent1">
                  <a:lumMod val="75000"/>
                </a:schemeClr>
              </a:solidFill>
            </a:endParaRPr>
          </a:p>
        </p:txBody>
      </p:sp>
      <p:sp>
        <p:nvSpPr>
          <p:cNvPr id="8" name="CasellaDiTesto 7"/>
          <p:cNvSpPr txBox="1"/>
          <p:nvPr/>
        </p:nvSpPr>
        <p:spPr>
          <a:xfrm>
            <a:off x="5215059" y="4639196"/>
            <a:ext cx="5924150" cy="892552"/>
          </a:xfrm>
          <a:prstGeom prst="rect">
            <a:avLst/>
          </a:prstGeom>
          <a:noFill/>
        </p:spPr>
        <p:txBody>
          <a:bodyPr wrap="square" rtlCol="0">
            <a:spAutoFit/>
          </a:bodyPr>
          <a:lstStyle/>
          <a:p>
            <a:r>
              <a:rPr lang="it-IT" sz="2600" dirty="0" smtClean="0">
                <a:solidFill>
                  <a:schemeClr val="accent1">
                    <a:lumMod val="75000"/>
                  </a:schemeClr>
                </a:solidFill>
              </a:rPr>
              <a:t>«Un buon insegnante è uno che si rende progressivamente superfluo».</a:t>
            </a:r>
            <a:endParaRPr lang="it-IT" sz="2600" dirty="0">
              <a:solidFill>
                <a:schemeClr val="accent1">
                  <a:lumMod val="75000"/>
                </a:schemeClr>
              </a:solidFill>
            </a:endParaRPr>
          </a:p>
        </p:txBody>
      </p:sp>
      <p:sp>
        <p:nvSpPr>
          <p:cNvPr id="10" name="CasellaDiTesto 9"/>
          <p:cNvSpPr txBox="1"/>
          <p:nvPr/>
        </p:nvSpPr>
        <p:spPr>
          <a:xfrm>
            <a:off x="7929797" y="3438867"/>
            <a:ext cx="1791324" cy="492443"/>
          </a:xfrm>
          <a:prstGeom prst="rect">
            <a:avLst/>
          </a:prstGeom>
          <a:noFill/>
        </p:spPr>
        <p:txBody>
          <a:bodyPr wrap="square" rtlCol="0">
            <a:spAutoFit/>
          </a:bodyPr>
          <a:lstStyle/>
          <a:p>
            <a:r>
              <a:rPr lang="it-IT" sz="2600" b="1" dirty="0" smtClean="0">
                <a:solidFill>
                  <a:schemeClr val="accent1">
                    <a:lumMod val="75000"/>
                  </a:schemeClr>
                </a:solidFill>
              </a:rPr>
              <a:t>Aristotele</a:t>
            </a:r>
            <a:endParaRPr lang="it-IT" sz="2600" b="1" dirty="0">
              <a:solidFill>
                <a:schemeClr val="accent1">
                  <a:lumMod val="75000"/>
                </a:schemeClr>
              </a:solidFill>
            </a:endParaRPr>
          </a:p>
        </p:txBody>
      </p:sp>
      <p:sp>
        <p:nvSpPr>
          <p:cNvPr id="11" name="CasellaDiTesto 10"/>
          <p:cNvSpPr txBox="1"/>
          <p:nvPr/>
        </p:nvSpPr>
        <p:spPr>
          <a:xfrm>
            <a:off x="8177134" y="5893367"/>
            <a:ext cx="3192905" cy="492443"/>
          </a:xfrm>
          <a:prstGeom prst="rect">
            <a:avLst/>
          </a:prstGeom>
          <a:noFill/>
        </p:spPr>
        <p:txBody>
          <a:bodyPr wrap="square" rtlCol="0">
            <a:spAutoFit/>
          </a:bodyPr>
          <a:lstStyle/>
          <a:p>
            <a:r>
              <a:rPr lang="it-IT" sz="2600" b="1" dirty="0">
                <a:solidFill>
                  <a:schemeClr val="accent1">
                    <a:lumMod val="75000"/>
                  </a:schemeClr>
                </a:solidFill>
              </a:rPr>
              <a:t>Thomas </a:t>
            </a:r>
            <a:r>
              <a:rPr lang="it-IT" sz="2600" b="1" dirty="0" err="1" smtClean="0">
                <a:solidFill>
                  <a:schemeClr val="accent1">
                    <a:lumMod val="75000"/>
                  </a:schemeClr>
                </a:solidFill>
              </a:rPr>
              <a:t>Carruthers</a:t>
            </a:r>
            <a:endParaRPr lang="it-IT" sz="2600" b="1" dirty="0">
              <a:solidFill>
                <a:schemeClr val="accent1">
                  <a:lumMod val="75000"/>
                </a:schemeClr>
              </a:solidFill>
            </a:endParaRPr>
          </a:p>
        </p:txBody>
      </p:sp>
      <p:sp>
        <p:nvSpPr>
          <p:cNvPr id="12" name="Rettangolo 11"/>
          <p:cNvSpPr/>
          <p:nvPr/>
        </p:nvSpPr>
        <p:spPr>
          <a:xfrm>
            <a:off x="6725586" y="1361693"/>
            <a:ext cx="6096000" cy="800219"/>
          </a:xfrm>
          <a:prstGeom prst="rect">
            <a:avLst/>
          </a:prstGeom>
        </p:spPr>
        <p:txBody>
          <a:bodyPr>
            <a:spAutoFit/>
          </a:bodyPr>
          <a:lstStyle/>
          <a:p>
            <a:r>
              <a:rPr lang="en-US" sz="2600" b="1" dirty="0">
                <a:solidFill>
                  <a:schemeClr val="accent1">
                    <a:lumMod val="75000"/>
                  </a:schemeClr>
                </a:solidFill>
              </a:rPr>
              <a:t>Robin Williams</a:t>
            </a:r>
          </a:p>
          <a:p>
            <a:r>
              <a:rPr lang="en-US" sz="2000" b="1" dirty="0" err="1">
                <a:solidFill>
                  <a:schemeClr val="accent1">
                    <a:lumMod val="75000"/>
                  </a:schemeClr>
                </a:solidFill>
              </a:rPr>
              <a:t>interpreta</a:t>
            </a:r>
            <a:r>
              <a:rPr lang="en-US" sz="2000" b="1" dirty="0">
                <a:solidFill>
                  <a:schemeClr val="accent1">
                    <a:lumMod val="75000"/>
                  </a:schemeClr>
                </a:solidFill>
              </a:rPr>
              <a:t> John Keating</a:t>
            </a:r>
          </a:p>
        </p:txBody>
      </p:sp>
    </p:spTree>
    <p:extLst>
      <p:ext uri="{BB962C8B-B14F-4D97-AF65-F5344CB8AC3E}">
        <p14:creationId xmlns:p14="http://schemas.microsoft.com/office/powerpoint/2010/main" val="1704825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749" y="1111171"/>
            <a:ext cx="10700797" cy="2739211"/>
          </a:xfrm>
          <a:prstGeom prst="rect">
            <a:avLst/>
          </a:prstGeom>
          <a:noFill/>
        </p:spPr>
        <p:txBody>
          <a:bodyPr wrap="square" rtlCol="0">
            <a:spAutoFit/>
          </a:bodyPr>
          <a:lstStyle/>
          <a:p>
            <a:pPr algn="ctr"/>
            <a:r>
              <a:rPr lang="it-IT" sz="4400" b="1" dirty="0" err="1" smtClean="0">
                <a:solidFill>
                  <a:srgbClr val="60370F"/>
                </a:solidFill>
              </a:rPr>
              <a:t>Adi</a:t>
            </a:r>
            <a:r>
              <a:rPr lang="it-IT" sz="4400" b="1" dirty="0" smtClean="0">
                <a:solidFill>
                  <a:srgbClr val="60370F"/>
                </a:solidFill>
              </a:rPr>
              <a:t> Sara </a:t>
            </a:r>
          </a:p>
          <a:p>
            <a:pPr algn="ctr"/>
            <a:r>
              <a:rPr lang="it-IT" sz="2000" dirty="0" smtClean="0">
                <a:solidFill>
                  <a:srgbClr val="60370F"/>
                </a:solidFill>
              </a:rPr>
              <a:t>[Liceo scientifico E. </a:t>
            </a:r>
            <a:r>
              <a:rPr lang="it-IT" sz="2000" dirty="0" err="1" smtClean="0">
                <a:solidFill>
                  <a:srgbClr val="60370F"/>
                </a:solidFill>
              </a:rPr>
              <a:t>Curiel</a:t>
            </a:r>
            <a:r>
              <a:rPr lang="it-IT" sz="2000" dirty="0" smtClean="0">
                <a:solidFill>
                  <a:srgbClr val="60370F"/>
                </a:solidFill>
              </a:rPr>
              <a:t>]</a:t>
            </a:r>
          </a:p>
          <a:p>
            <a:pPr algn="ctr"/>
            <a:r>
              <a:rPr lang="it-IT" sz="4400" b="1" dirty="0" smtClean="0">
                <a:solidFill>
                  <a:srgbClr val="60370F"/>
                </a:solidFill>
              </a:rPr>
              <a:t>&amp;</a:t>
            </a:r>
          </a:p>
          <a:p>
            <a:pPr algn="ctr"/>
            <a:r>
              <a:rPr lang="it-IT" sz="4400" b="1" dirty="0" smtClean="0">
                <a:solidFill>
                  <a:srgbClr val="60370F"/>
                </a:solidFill>
              </a:rPr>
              <a:t>De Cristofaro Maria Chiara</a:t>
            </a:r>
            <a:br>
              <a:rPr lang="it-IT" sz="4400" b="1" dirty="0" smtClean="0">
                <a:solidFill>
                  <a:srgbClr val="60370F"/>
                </a:solidFill>
              </a:rPr>
            </a:br>
            <a:r>
              <a:rPr lang="it-IT" sz="2000" dirty="0" smtClean="0">
                <a:solidFill>
                  <a:srgbClr val="60370F"/>
                </a:solidFill>
              </a:rPr>
              <a:t>[Liceo scientifico G. </a:t>
            </a:r>
            <a:r>
              <a:rPr lang="it-IT" sz="2000" dirty="0" err="1" smtClean="0">
                <a:solidFill>
                  <a:srgbClr val="60370F"/>
                </a:solidFill>
              </a:rPr>
              <a:t>Barbarigo</a:t>
            </a:r>
            <a:r>
              <a:rPr lang="it-IT" sz="2000" dirty="0" smtClean="0">
                <a:solidFill>
                  <a:srgbClr val="60370F"/>
                </a:solidFill>
              </a:rPr>
              <a:t>]</a:t>
            </a:r>
            <a:endParaRPr lang="it-IT" sz="4400" dirty="0" smtClean="0">
              <a:solidFill>
                <a:srgbClr val="60370F"/>
              </a:solidFill>
            </a:endParaRPr>
          </a:p>
        </p:txBody>
      </p:sp>
      <p:sp>
        <p:nvSpPr>
          <p:cNvPr id="3" name="CasellaDiTesto 2"/>
          <p:cNvSpPr txBox="1"/>
          <p:nvPr/>
        </p:nvSpPr>
        <p:spPr>
          <a:xfrm>
            <a:off x="4953965" y="545068"/>
            <a:ext cx="1296366" cy="369332"/>
          </a:xfrm>
          <a:prstGeom prst="rect">
            <a:avLst/>
          </a:prstGeom>
          <a:noFill/>
        </p:spPr>
        <p:txBody>
          <a:bodyPr wrap="square" rtlCol="0">
            <a:spAutoFit/>
          </a:bodyPr>
          <a:lstStyle/>
          <a:p>
            <a:r>
              <a:rPr lang="it-IT" dirty="0" smtClean="0">
                <a:solidFill>
                  <a:srgbClr val="60370F"/>
                </a:solidFill>
              </a:rPr>
              <a:t>A cura di</a:t>
            </a:r>
            <a:endParaRPr lang="it-IT" dirty="0">
              <a:solidFill>
                <a:srgbClr val="60370F"/>
              </a:solidFill>
            </a:endParaRPr>
          </a:p>
        </p:txBody>
      </p:sp>
      <p:sp>
        <p:nvSpPr>
          <p:cNvPr id="4" name="CasellaDiTesto 3"/>
          <p:cNvSpPr txBox="1"/>
          <p:nvPr/>
        </p:nvSpPr>
        <p:spPr>
          <a:xfrm>
            <a:off x="2764902" y="4317357"/>
            <a:ext cx="5674489" cy="1200329"/>
          </a:xfrm>
          <a:prstGeom prst="rect">
            <a:avLst/>
          </a:prstGeom>
          <a:noFill/>
        </p:spPr>
        <p:txBody>
          <a:bodyPr wrap="square" rtlCol="0">
            <a:spAutoFit/>
          </a:bodyPr>
          <a:lstStyle/>
          <a:p>
            <a:pPr algn="ctr"/>
            <a:r>
              <a:rPr lang="it-IT" dirty="0" smtClean="0">
                <a:solidFill>
                  <a:srgbClr val="60370F"/>
                </a:solidFill>
              </a:rPr>
              <a:t>Percorso di Alternanza Scuola-Lavoro 2019</a:t>
            </a:r>
          </a:p>
          <a:p>
            <a:pPr algn="ctr"/>
            <a:r>
              <a:rPr lang="it-IT" dirty="0" smtClean="0">
                <a:solidFill>
                  <a:srgbClr val="60370F"/>
                </a:solidFill>
              </a:rPr>
              <a:t>Presso la</a:t>
            </a:r>
          </a:p>
          <a:p>
            <a:pPr algn="ctr"/>
            <a:r>
              <a:rPr lang="it-IT" b="1" dirty="0" smtClean="0">
                <a:solidFill>
                  <a:srgbClr val="60370F"/>
                </a:solidFill>
              </a:rPr>
              <a:t>Biblioteca Centrale di Psicologia «Fabio Metelli» </a:t>
            </a:r>
          </a:p>
          <a:p>
            <a:endParaRPr lang="it-IT" dirty="0">
              <a:solidFill>
                <a:srgbClr val="60370F"/>
              </a:solidFill>
            </a:endParaRPr>
          </a:p>
        </p:txBody>
      </p:sp>
    </p:spTree>
    <p:extLst>
      <p:ext uri="{BB962C8B-B14F-4D97-AF65-F5344CB8AC3E}">
        <p14:creationId xmlns:p14="http://schemas.microsoft.com/office/powerpoint/2010/main" val="39635747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ottotitolo 2">
            <a:extLst>
              <a:ext uri="{FF2B5EF4-FFF2-40B4-BE49-F238E27FC236}">
                <a16:creationId xmlns="" xmlns:a16="http://schemas.microsoft.com/office/drawing/2014/main" id="{7C9214AA-7CAA-486F-B94C-0576CD3DC115}"/>
              </a:ext>
            </a:extLst>
          </p:cNvPr>
          <p:cNvSpPr>
            <a:spLocks noGrp="1"/>
          </p:cNvSpPr>
          <p:nvPr>
            <p:ph idx="1"/>
          </p:nvPr>
        </p:nvSpPr>
        <p:spPr>
          <a:xfrm>
            <a:off x="0" y="661488"/>
            <a:ext cx="5533990" cy="759099"/>
          </a:xfrm>
        </p:spPr>
        <p:txBody>
          <a:bodyPr rtlCol="0">
            <a:noAutofit/>
          </a:bodyPr>
          <a:lstStyle/>
          <a:p>
            <a:pPr marL="1800" indent="0" rtl="0">
              <a:buNone/>
            </a:pPr>
            <a:r>
              <a:rPr lang="it-IT" sz="2600" dirty="0" smtClean="0">
                <a:solidFill>
                  <a:schemeClr val="accent1">
                    <a:lumMod val="50000"/>
                  </a:schemeClr>
                </a:solidFill>
              </a:rPr>
              <a:t>«L’educazione è l’arma più potente che si possa usare per cambiare il mondo».</a:t>
            </a:r>
          </a:p>
        </p:txBody>
      </p:sp>
      <p:pic>
        <p:nvPicPr>
          <p:cNvPr id="8" name="Immagine 7"/>
          <p:cNvPicPr>
            <a:picLocks noChangeAspect="1"/>
          </p:cNvPicPr>
          <p:nvPr/>
        </p:nvPicPr>
        <p:blipFill>
          <a:blip r:embed="rId3"/>
          <a:stretch>
            <a:fillRect/>
          </a:stretch>
        </p:blipFill>
        <p:spPr>
          <a:xfrm>
            <a:off x="0" y="2717072"/>
            <a:ext cx="5422392" cy="4140928"/>
          </a:xfrm>
          <a:prstGeom prst="rect">
            <a:avLst/>
          </a:prstGeom>
        </p:spPr>
      </p:pic>
      <p:sp>
        <p:nvSpPr>
          <p:cNvPr id="9" name="CasellaDiTesto 8"/>
          <p:cNvSpPr txBox="1"/>
          <p:nvPr/>
        </p:nvSpPr>
        <p:spPr>
          <a:xfrm>
            <a:off x="6384471" y="1041037"/>
            <a:ext cx="5025167" cy="3693319"/>
          </a:xfrm>
          <a:prstGeom prst="rect">
            <a:avLst/>
          </a:prstGeom>
          <a:noFill/>
        </p:spPr>
        <p:txBody>
          <a:bodyPr wrap="square" rtlCol="0">
            <a:spAutoFit/>
          </a:bodyPr>
          <a:lstStyle/>
          <a:p>
            <a:r>
              <a:rPr lang="it-IT" sz="2600" dirty="0" smtClean="0">
                <a:solidFill>
                  <a:schemeClr val="accent1">
                    <a:lumMod val="75000"/>
                  </a:schemeClr>
                </a:solidFill>
              </a:rPr>
              <a:t>«L’educazione è il grande motore dello sviluppo personale. È grazie all’educazione che la figlia di un contadino può diventare medico, il figlio di un minatore il capo miniera o un bambino nato in una famiglia povera il presidente di una grande nazione».</a:t>
            </a:r>
          </a:p>
        </p:txBody>
      </p:sp>
      <p:sp>
        <p:nvSpPr>
          <p:cNvPr id="10" name="CasellaDiTesto 9"/>
          <p:cNvSpPr txBox="1"/>
          <p:nvPr/>
        </p:nvSpPr>
        <p:spPr>
          <a:xfrm>
            <a:off x="8621487" y="5861957"/>
            <a:ext cx="2788152" cy="492443"/>
          </a:xfrm>
          <a:prstGeom prst="rect">
            <a:avLst/>
          </a:prstGeom>
          <a:noFill/>
        </p:spPr>
        <p:txBody>
          <a:bodyPr wrap="square" rtlCol="0">
            <a:spAutoFit/>
          </a:bodyPr>
          <a:lstStyle/>
          <a:p>
            <a:r>
              <a:rPr lang="it-IT" sz="2600" b="1" dirty="0" smtClean="0">
                <a:solidFill>
                  <a:schemeClr val="accent1">
                    <a:lumMod val="75000"/>
                  </a:schemeClr>
                </a:solidFill>
              </a:rPr>
              <a:t>Nelson Mandela </a:t>
            </a:r>
            <a:endParaRPr lang="it-IT" sz="2600" b="1" dirty="0">
              <a:solidFill>
                <a:schemeClr val="accent1">
                  <a:lumMod val="75000"/>
                </a:schemeClr>
              </a:solidFill>
            </a:endParaRPr>
          </a:p>
        </p:txBody>
      </p:sp>
    </p:spTree>
    <p:extLst>
      <p:ext uri="{BB962C8B-B14F-4D97-AF65-F5344CB8AC3E}">
        <p14:creationId xmlns:p14="http://schemas.microsoft.com/office/powerpoint/2010/main" val="2398228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magine 7"/>
          <p:cNvPicPr>
            <a:picLocks noChangeAspect="1"/>
          </p:cNvPicPr>
          <p:nvPr/>
        </p:nvPicPr>
        <p:blipFill rotWithShape="1">
          <a:blip r:embed="rId2"/>
          <a:srcRect l="43091" t="20218" r="28100" b="6825"/>
          <a:stretch/>
        </p:blipFill>
        <p:spPr bwMode="auto">
          <a:xfrm>
            <a:off x="387125" y="296271"/>
            <a:ext cx="3058206" cy="4840426"/>
          </a:xfrm>
          <a:prstGeom prst="rect">
            <a:avLst/>
          </a:prstGeom>
          <a:ln>
            <a:noFill/>
          </a:ln>
          <a:extLst>
            <a:ext uri="{53640926-AAD7-44D8-BBD7-CCE9431645EC}">
              <a14:shadowObscured xmlns:a14="http://schemas.microsoft.com/office/drawing/2010/main"/>
            </a:ext>
          </a:extLst>
        </p:spPr>
      </p:pic>
      <p:pic>
        <p:nvPicPr>
          <p:cNvPr id="9" name="Immagine 8"/>
          <p:cNvPicPr>
            <a:picLocks noChangeAspect="1"/>
          </p:cNvPicPr>
          <p:nvPr/>
        </p:nvPicPr>
        <p:blipFill>
          <a:blip r:embed="rId3"/>
          <a:stretch>
            <a:fillRect/>
          </a:stretch>
        </p:blipFill>
        <p:spPr>
          <a:xfrm>
            <a:off x="8606927" y="1502228"/>
            <a:ext cx="3238805" cy="5000102"/>
          </a:xfrm>
          <a:prstGeom prst="rect">
            <a:avLst/>
          </a:prstGeom>
        </p:spPr>
      </p:pic>
      <p:sp>
        <p:nvSpPr>
          <p:cNvPr id="10" name="CasellaDiTesto 9"/>
          <p:cNvSpPr txBox="1"/>
          <p:nvPr/>
        </p:nvSpPr>
        <p:spPr>
          <a:xfrm>
            <a:off x="3903414" y="1175656"/>
            <a:ext cx="4245429" cy="2554545"/>
          </a:xfrm>
          <a:prstGeom prst="rect">
            <a:avLst/>
          </a:prstGeom>
          <a:noFill/>
        </p:spPr>
        <p:txBody>
          <a:bodyPr wrap="square" rtlCol="0">
            <a:spAutoFit/>
          </a:bodyPr>
          <a:lstStyle/>
          <a:p>
            <a:r>
              <a:rPr lang="it-IT" sz="3200" dirty="0" smtClean="0">
                <a:solidFill>
                  <a:schemeClr val="accent1">
                    <a:lumMod val="75000"/>
                  </a:schemeClr>
                </a:solidFill>
              </a:rPr>
              <a:t>«I migliori maestri sono quelli che ti indicano dove guardare, ma non ti dicono cosa vedere». </a:t>
            </a:r>
            <a:endParaRPr lang="it-IT" sz="3200" dirty="0">
              <a:solidFill>
                <a:schemeClr val="accent1">
                  <a:lumMod val="75000"/>
                </a:schemeClr>
              </a:solidFill>
            </a:endParaRPr>
          </a:p>
        </p:txBody>
      </p:sp>
      <p:sp>
        <p:nvSpPr>
          <p:cNvPr id="2" name="CasellaDiTesto 1"/>
          <p:cNvSpPr txBox="1"/>
          <p:nvPr/>
        </p:nvSpPr>
        <p:spPr>
          <a:xfrm>
            <a:off x="4245430" y="4490357"/>
            <a:ext cx="3903414" cy="492443"/>
          </a:xfrm>
          <a:prstGeom prst="rect">
            <a:avLst/>
          </a:prstGeom>
          <a:noFill/>
        </p:spPr>
        <p:txBody>
          <a:bodyPr wrap="square" rtlCol="0">
            <a:spAutoFit/>
          </a:bodyPr>
          <a:lstStyle/>
          <a:p>
            <a:r>
              <a:rPr lang="it-IT" sz="2600" b="1" dirty="0" smtClean="0">
                <a:solidFill>
                  <a:schemeClr val="accent1">
                    <a:lumMod val="75000"/>
                  </a:schemeClr>
                </a:solidFill>
              </a:rPr>
              <a:t>Alexandra K. </a:t>
            </a:r>
            <a:r>
              <a:rPr lang="it-IT" sz="2600" b="1" dirty="0" err="1" smtClean="0">
                <a:solidFill>
                  <a:schemeClr val="accent1">
                    <a:lumMod val="75000"/>
                  </a:schemeClr>
                </a:solidFill>
              </a:rPr>
              <a:t>Trenfor</a:t>
            </a:r>
            <a:endParaRPr lang="it-IT" sz="2600" b="1" dirty="0">
              <a:solidFill>
                <a:schemeClr val="accent1">
                  <a:lumMod val="75000"/>
                </a:schemeClr>
              </a:solidFill>
            </a:endParaRPr>
          </a:p>
        </p:txBody>
      </p:sp>
    </p:spTree>
    <p:extLst>
      <p:ext uri="{BB962C8B-B14F-4D97-AF65-F5344CB8AC3E}">
        <p14:creationId xmlns:p14="http://schemas.microsoft.com/office/powerpoint/2010/main" val="13037189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magine 6" descr="Image result for l'attimo fuggente COPERTINA"/>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42080" y="397150"/>
            <a:ext cx="3916411" cy="6052635"/>
          </a:xfrm>
          <a:prstGeom prst="rect">
            <a:avLst/>
          </a:prstGeom>
          <a:noFill/>
          <a:ln>
            <a:noFill/>
          </a:ln>
        </p:spPr>
      </p:pic>
      <p:sp>
        <p:nvSpPr>
          <p:cNvPr id="9" name="CasellaDiTesto 8"/>
          <p:cNvSpPr txBox="1"/>
          <p:nvPr/>
        </p:nvSpPr>
        <p:spPr>
          <a:xfrm>
            <a:off x="677636" y="742675"/>
            <a:ext cx="5690507" cy="3878309"/>
          </a:xfrm>
          <a:prstGeom prst="rect">
            <a:avLst/>
          </a:prstGeom>
          <a:noFill/>
        </p:spPr>
        <p:txBody>
          <a:bodyPr wrap="square" rtlCol="0">
            <a:spAutoFit/>
          </a:bodyPr>
          <a:lstStyle/>
          <a:p>
            <a:r>
              <a:rPr lang="it-IT" sz="2400" dirty="0" smtClean="0">
                <a:solidFill>
                  <a:schemeClr val="accent1">
                    <a:lumMod val="75000"/>
                  </a:schemeClr>
                </a:solidFill>
              </a:rPr>
              <a:t>«Non leggiamo e scriviamo poesie perché è carino. Noi leggiamo e scriviamo poesie perché siamo membri della razza umana. E la razza umana è piena di passione. Medicina, legge, economia, ingegneria sono nobili professioni, necessarie al nostro sostentamento. Ma la poesia, la bellezza, il romanticismo, l’amore, sono queste le cose che ci tengono in vita».</a:t>
            </a:r>
            <a:endParaRPr lang="it-IT" sz="2400" dirty="0">
              <a:solidFill>
                <a:schemeClr val="accent1">
                  <a:lumMod val="75000"/>
                </a:schemeClr>
              </a:solidFill>
            </a:endParaRPr>
          </a:p>
        </p:txBody>
      </p:sp>
      <p:sp>
        <p:nvSpPr>
          <p:cNvPr id="10" name="CasellaDiTesto 9"/>
          <p:cNvSpPr txBox="1"/>
          <p:nvPr/>
        </p:nvSpPr>
        <p:spPr>
          <a:xfrm>
            <a:off x="3461656" y="5159829"/>
            <a:ext cx="3706587" cy="892552"/>
          </a:xfrm>
          <a:prstGeom prst="rect">
            <a:avLst/>
          </a:prstGeom>
          <a:noFill/>
        </p:spPr>
        <p:txBody>
          <a:bodyPr wrap="square" rtlCol="0">
            <a:spAutoFit/>
          </a:bodyPr>
          <a:lstStyle/>
          <a:p>
            <a:r>
              <a:rPr lang="it-IT" sz="3200" b="1" dirty="0" smtClean="0">
                <a:solidFill>
                  <a:schemeClr val="accent1">
                    <a:lumMod val="75000"/>
                  </a:schemeClr>
                </a:solidFill>
              </a:rPr>
              <a:t>Robin Williams</a:t>
            </a:r>
          </a:p>
          <a:p>
            <a:r>
              <a:rPr lang="it-IT" sz="2000" b="1" dirty="0" smtClean="0">
                <a:solidFill>
                  <a:schemeClr val="accent1">
                    <a:lumMod val="75000"/>
                  </a:schemeClr>
                </a:solidFill>
              </a:rPr>
              <a:t>interpreta John Keating</a:t>
            </a:r>
          </a:p>
        </p:txBody>
      </p:sp>
    </p:spTree>
    <p:extLst>
      <p:ext uri="{BB962C8B-B14F-4D97-AF65-F5344CB8AC3E}">
        <p14:creationId xmlns:p14="http://schemas.microsoft.com/office/powerpoint/2010/main" val="19842310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magine 8" descr="Immagine correlata"/>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596" y="278265"/>
            <a:ext cx="3967162" cy="6252951"/>
          </a:xfrm>
          <a:prstGeom prst="rect">
            <a:avLst/>
          </a:prstGeom>
          <a:noFill/>
          <a:ln>
            <a:noFill/>
          </a:ln>
        </p:spPr>
      </p:pic>
      <p:sp>
        <p:nvSpPr>
          <p:cNvPr id="12" name="CasellaDiTesto 11"/>
          <p:cNvSpPr txBox="1"/>
          <p:nvPr/>
        </p:nvSpPr>
        <p:spPr>
          <a:xfrm>
            <a:off x="5110841" y="1028700"/>
            <a:ext cx="6041571" cy="3539430"/>
          </a:xfrm>
          <a:prstGeom prst="rect">
            <a:avLst/>
          </a:prstGeom>
          <a:noFill/>
        </p:spPr>
        <p:txBody>
          <a:bodyPr wrap="square" rtlCol="0">
            <a:spAutoFit/>
          </a:bodyPr>
          <a:lstStyle/>
          <a:p>
            <a:r>
              <a:rPr lang="it-IT" sz="2800" dirty="0">
                <a:solidFill>
                  <a:schemeClr val="accent1">
                    <a:lumMod val="75000"/>
                  </a:schemeClr>
                </a:solidFill>
              </a:rPr>
              <a:t>“Ogni </a:t>
            </a:r>
            <a:r>
              <a:rPr lang="it-IT" sz="2800" dirty="0" smtClean="0">
                <a:solidFill>
                  <a:schemeClr val="accent1">
                    <a:lumMod val="75000"/>
                  </a:schemeClr>
                </a:solidFill>
              </a:rPr>
              <a:t>studente</a:t>
            </a:r>
            <a:r>
              <a:rPr lang="it-IT" sz="2800" dirty="0">
                <a:solidFill>
                  <a:schemeClr val="accent1">
                    <a:lumMod val="75000"/>
                  </a:schemeClr>
                </a:solidFill>
              </a:rPr>
              <a:t> suona il suo strumento, non c'è niente da </a:t>
            </a:r>
            <a:r>
              <a:rPr lang="it-IT" sz="2800" dirty="0" smtClean="0">
                <a:solidFill>
                  <a:schemeClr val="accent1">
                    <a:lumMod val="75000"/>
                  </a:schemeClr>
                </a:solidFill>
              </a:rPr>
              <a:t>fare. </a:t>
            </a:r>
            <a:r>
              <a:rPr lang="it-IT" sz="2800" dirty="0">
                <a:solidFill>
                  <a:schemeClr val="accent1">
                    <a:lumMod val="75000"/>
                  </a:schemeClr>
                </a:solidFill>
              </a:rPr>
              <a:t>La cosa difficile è conoscere bene i nostri </a:t>
            </a:r>
            <a:r>
              <a:rPr lang="it-IT" sz="2800" dirty="0" smtClean="0">
                <a:solidFill>
                  <a:schemeClr val="accent1">
                    <a:lumMod val="75000"/>
                  </a:schemeClr>
                </a:solidFill>
              </a:rPr>
              <a:t>musicisti e </a:t>
            </a:r>
            <a:r>
              <a:rPr lang="it-IT" sz="2800" dirty="0">
                <a:solidFill>
                  <a:schemeClr val="accent1">
                    <a:lumMod val="75000"/>
                  </a:schemeClr>
                </a:solidFill>
              </a:rPr>
              <a:t>trovare </a:t>
            </a:r>
            <a:r>
              <a:rPr lang="it-IT" sz="2800" dirty="0" smtClean="0">
                <a:solidFill>
                  <a:schemeClr val="accent1">
                    <a:lumMod val="75000"/>
                  </a:schemeClr>
                </a:solidFill>
              </a:rPr>
              <a:t>l‘armonia. </a:t>
            </a:r>
            <a:r>
              <a:rPr lang="it-IT" sz="2800" dirty="0">
                <a:solidFill>
                  <a:schemeClr val="accent1">
                    <a:lumMod val="75000"/>
                  </a:schemeClr>
                </a:solidFill>
              </a:rPr>
              <a:t>Una buona classe non è un </a:t>
            </a:r>
            <a:r>
              <a:rPr lang="it-IT" sz="2800" dirty="0" smtClean="0">
                <a:solidFill>
                  <a:schemeClr val="accent1">
                    <a:lumMod val="75000"/>
                  </a:schemeClr>
                </a:solidFill>
              </a:rPr>
              <a:t>reggimento</a:t>
            </a:r>
            <a:r>
              <a:rPr lang="it-IT" sz="2800" dirty="0">
                <a:solidFill>
                  <a:schemeClr val="accent1">
                    <a:lumMod val="75000"/>
                  </a:schemeClr>
                </a:solidFill>
              </a:rPr>
              <a:t> che marcia al passo, è un'orchestra che prova la stessa </a:t>
            </a:r>
            <a:r>
              <a:rPr lang="it-IT" sz="2800" dirty="0" smtClean="0">
                <a:solidFill>
                  <a:schemeClr val="accent1">
                    <a:lumMod val="75000"/>
                  </a:schemeClr>
                </a:solidFill>
              </a:rPr>
              <a:t>sinfonia». </a:t>
            </a:r>
            <a:endParaRPr lang="it-IT" sz="2800" dirty="0">
              <a:solidFill>
                <a:schemeClr val="accent1">
                  <a:lumMod val="75000"/>
                </a:schemeClr>
              </a:solidFill>
            </a:endParaRPr>
          </a:p>
        </p:txBody>
      </p:sp>
      <p:sp>
        <p:nvSpPr>
          <p:cNvPr id="13" name="CasellaDiTesto 12"/>
          <p:cNvSpPr txBox="1"/>
          <p:nvPr/>
        </p:nvSpPr>
        <p:spPr>
          <a:xfrm>
            <a:off x="8131626" y="5110491"/>
            <a:ext cx="3363683" cy="523220"/>
          </a:xfrm>
          <a:prstGeom prst="rect">
            <a:avLst/>
          </a:prstGeom>
          <a:noFill/>
        </p:spPr>
        <p:txBody>
          <a:bodyPr wrap="square" rtlCol="0">
            <a:spAutoFit/>
          </a:bodyPr>
          <a:lstStyle/>
          <a:p>
            <a:r>
              <a:rPr lang="it-IT" sz="2800" b="1" dirty="0" smtClean="0">
                <a:solidFill>
                  <a:schemeClr val="accent1">
                    <a:lumMod val="75000"/>
                  </a:schemeClr>
                </a:solidFill>
              </a:rPr>
              <a:t>Daniel Pennac</a:t>
            </a:r>
            <a:endParaRPr lang="it-IT" sz="2800" b="1" dirty="0">
              <a:solidFill>
                <a:schemeClr val="accent1">
                  <a:lumMod val="75000"/>
                </a:schemeClr>
              </a:solidFill>
            </a:endParaRPr>
          </a:p>
        </p:txBody>
      </p:sp>
    </p:spTree>
    <p:extLst>
      <p:ext uri="{BB962C8B-B14F-4D97-AF65-F5344CB8AC3E}">
        <p14:creationId xmlns:p14="http://schemas.microsoft.com/office/powerpoint/2010/main" val="2704337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Immagine 32"/>
          <p:cNvPicPr>
            <a:picLocks noChangeAspect="1"/>
          </p:cNvPicPr>
          <p:nvPr/>
        </p:nvPicPr>
        <p:blipFill>
          <a:blip r:embed="rId2"/>
          <a:stretch>
            <a:fillRect/>
          </a:stretch>
        </p:blipFill>
        <p:spPr>
          <a:xfrm>
            <a:off x="6826973" y="2832722"/>
            <a:ext cx="5365027" cy="4025278"/>
          </a:xfrm>
          <a:prstGeom prst="rect">
            <a:avLst/>
          </a:prstGeom>
        </p:spPr>
      </p:pic>
      <p:sp>
        <p:nvSpPr>
          <p:cNvPr id="34" name="Rettangolo 33"/>
          <p:cNvSpPr/>
          <p:nvPr/>
        </p:nvSpPr>
        <p:spPr>
          <a:xfrm>
            <a:off x="419100" y="713992"/>
            <a:ext cx="5851071" cy="2092881"/>
          </a:xfrm>
          <a:prstGeom prst="rect">
            <a:avLst/>
          </a:prstGeom>
        </p:spPr>
        <p:txBody>
          <a:bodyPr wrap="square">
            <a:spAutoFit/>
          </a:bodyPr>
          <a:lstStyle/>
          <a:p>
            <a:r>
              <a:rPr lang="it-IT" sz="2600" dirty="0" smtClean="0">
                <a:solidFill>
                  <a:schemeClr val="accent1">
                    <a:lumMod val="75000"/>
                  </a:schemeClr>
                </a:solidFill>
              </a:rPr>
              <a:t>«Ho sempre pensato che la scuola fosse fatta prima di tutto dagli insegnanti. In fondo, chi mi ha salvato dalla scuola se non tre o quattro insegnanti?»</a:t>
            </a:r>
            <a:endParaRPr lang="it-IT" sz="2600" dirty="0">
              <a:solidFill>
                <a:schemeClr val="accent1">
                  <a:lumMod val="75000"/>
                </a:schemeClr>
              </a:solidFill>
            </a:endParaRPr>
          </a:p>
        </p:txBody>
      </p:sp>
      <p:sp>
        <p:nvSpPr>
          <p:cNvPr id="35" name="Rettangolo 34"/>
          <p:cNvSpPr/>
          <p:nvPr/>
        </p:nvSpPr>
        <p:spPr>
          <a:xfrm>
            <a:off x="7359955" y="1314156"/>
            <a:ext cx="4299062" cy="892552"/>
          </a:xfrm>
          <a:prstGeom prst="rect">
            <a:avLst/>
          </a:prstGeom>
        </p:spPr>
        <p:txBody>
          <a:bodyPr wrap="none">
            <a:spAutoFit/>
          </a:bodyPr>
          <a:lstStyle/>
          <a:p>
            <a:r>
              <a:rPr lang="it-IT" sz="2600" dirty="0" smtClean="0">
                <a:solidFill>
                  <a:schemeClr val="accent1">
                    <a:lumMod val="75000"/>
                  </a:schemeClr>
                </a:solidFill>
              </a:rPr>
              <a:t>«La lettura è, come l’amore, </a:t>
            </a:r>
          </a:p>
          <a:p>
            <a:r>
              <a:rPr lang="it-IT" sz="2600" dirty="0" smtClean="0">
                <a:solidFill>
                  <a:schemeClr val="accent1">
                    <a:lumMod val="75000"/>
                  </a:schemeClr>
                </a:solidFill>
              </a:rPr>
              <a:t>un modo di essere».</a:t>
            </a:r>
            <a:endParaRPr lang="it-IT" sz="2600" dirty="0">
              <a:solidFill>
                <a:schemeClr val="accent1">
                  <a:lumMod val="75000"/>
                </a:schemeClr>
              </a:solidFill>
            </a:endParaRPr>
          </a:p>
        </p:txBody>
      </p:sp>
      <p:sp>
        <p:nvSpPr>
          <p:cNvPr id="36" name="CasellaDiTesto 35"/>
          <p:cNvSpPr txBox="1"/>
          <p:nvPr/>
        </p:nvSpPr>
        <p:spPr>
          <a:xfrm>
            <a:off x="419100" y="3378947"/>
            <a:ext cx="5524500" cy="1292662"/>
          </a:xfrm>
          <a:prstGeom prst="rect">
            <a:avLst/>
          </a:prstGeom>
          <a:noFill/>
        </p:spPr>
        <p:txBody>
          <a:bodyPr wrap="square" rtlCol="0">
            <a:spAutoFit/>
          </a:bodyPr>
          <a:lstStyle/>
          <a:p>
            <a:r>
              <a:rPr lang="it-IT" sz="2600" dirty="0" smtClean="0">
                <a:solidFill>
                  <a:schemeClr val="accent1">
                    <a:lumMod val="75000"/>
                  </a:schemeClr>
                </a:solidFill>
              </a:rPr>
              <a:t>«Il tempo per leggere, come il tempo per amare, dilata il tempo per vivere».</a:t>
            </a:r>
            <a:endParaRPr lang="it-IT" sz="2600" dirty="0">
              <a:solidFill>
                <a:schemeClr val="accent1">
                  <a:lumMod val="75000"/>
                </a:schemeClr>
              </a:solidFill>
            </a:endParaRPr>
          </a:p>
        </p:txBody>
      </p:sp>
      <p:sp>
        <p:nvSpPr>
          <p:cNvPr id="37" name="CasellaDiTesto 36"/>
          <p:cNvSpPr txBox="1"/>
          <p:nvPr/>
        </p:nvSpPr>
        <p:spPr>
          <a:xfrm>
            <a:off x="419100" y="5643793"/>
            <a:ext cx="3494314" cy="492443"/>
          </a:xfrm>
          <a:prstGeom prst="rect">
            <a:avLst/>
          </a:prstGeom>
          <a:noFill/>
        </p:spPr>
        <p:txBody>
          <a:bodyPr wrap="square" rtlCol="0">
            <a:spAutoFit/>
          </a:bodyPr>
          <a:lstStyle/>
          <a:p>
            <a:r>
              <a:rPr lang="it-IT" sz="2600" b="1" dirty="0" smtClean="0">
                <a:solidFill>
                  <a:schemeClr val="accent1">
                    <a:lumMod val="75000"/>
                  </a:schemeClr>
                </a:solidFill>
              </a:rPr>
              <a:t>Daniel Pennac</a:t>
            </a:r>
            <a:endParaRPr lang="it-IT" sz="2600" b="1" dirty="0">
              <a:solidFill>
                <a:schemeClr val="accent1">
                  <a:lumMod val="75000"/>
                </a:schemeClr>
              </a:solidFill>
            </a:endParaRPr>
          </a:p>
        </p:txBody>
      </p:sp>
    </p:spTree>
    <p:extLst>
      <p:ext uri="{BB962C8B-B14F-4D97-AF65-F5344CB8AC3E}">
        <p14:creationId xmlns:p14="http://schemas.microsoft.com/office/powerpoint/2010/main" val="3161911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Immagine 20" descr="Risultati immagini per una lezione di ignoranza"/>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8574" y="293914"/>
            <a:ext cx="4354285" cy="6270171"/>
          </a:xfrm>
          <a:prstGeom prst="rect">
            <a:avLst/>
          </a:prstGeom>
          <a:noFill/>
          <a:ln>
            <a:noFill/>
          </a:ln>
        </p:spPr>
      </p:pic>
      <p:sp>
        <p:nvSpPr>
          <p:cNvPr id="23" name="Rettangolo 22"/>
          <p:cNvSpPr/>
          <p:nvPr/>
        </p:nvSpPr>
        <p:spPr>
          <a:xfrm>
            <a:off x="500743" y="293914"/>
            <a:ext cx="6096000" cy="4547270"/>
          </a:xfrm>
          <a:prstGeom prst="rect">
            <a:avLst/>
          </a:prstGeom>
        </p:spPr>
        <p:txBody>
          <a:bodyPr>
            <a:spAutoFit/>
          </a:bodyPr>
          <a:lstStyle/>
          <a:p>
            <a:pPr>
              <a:lnSpc>
                <a:spcPct val="107000"/>
              </a:lnSpc>
              <a:spcAft>
                <a:spcPts val="800"/>
              </a:spcAft>
            </a:pPr>
            <a:r>
              <a:rPr lang="it-IT" sz="2600" dirty="0" smtClean="0">
                <a:solidFill>
                  <a:schemeClr val="accent1">
                    <a:lumMod val="75000"/>
                  </a:schemeClr>
                </a:solidFill>
                <a:ea typeface="Calibri" panose="020F0502020204030204" pitchFamily="34" charset="0"/>
                <a:cs typeface="Times New Roman" panose="02020603050405020304" pitchFamily="18" charset="0"/>
              </a:rPr>
              <a:t>«La </a:t>
            </a:r>
            <a:r>
              <a:rPr lang="it-IT" sz="2600" dirty="0">
                <a:solidFill>
                  <a:schemeClr val="accent1">
                    <a:lumMod val="75000"/>
                  </a:schemeClr>
                </a:solidFill>
                <a:ea typeface="Calibri" panose="020F0502020204030204" pitchFamily="34" charset="0"/>
                <a:cs typeface="Times New Roman" panose="02020603050405020304" pitchFamily="18" charset="0"/>
              </a:rPr>
              <a:t>lettura è per lui una compagnia che non prende il posto di nessun'altra, ma che nessun'altra potrebbe sostituire. </a:t>
            </a:r>
            <a:endParaRPr lang="it-IT" sz="2600" dirty="0" smtClean="0">
              <a:solidFill>
                <a:schemeClr val="accent1">
                  <a:lumMod val="75000"/>
                </a:schemeClr>
              </a:solidFill>
              <a:ea typeface="Calibri" panose="020F0502020204030204" pitchFamily="34" charset="0"/>
              <a:cs typeface="Times New Roman" panose="02020603050405020304" pitchFamily="18" charset="0"/>
            </a:endParaRPr>
          </a:p>
          <a:p>
            <a:pPr>
              <a:lnSpc>
                <a:spcPct val="107000"/>
              </a:lnSpc>
              <a:spcAft>
                <a:spcPts val="800"/>
              </a:spcAft>
            </a:pPr>
            <a:r>
              <a:rPr lang="it-IT" sz="2600" dirty="0" smtClean="0">
                <a:solidFill>
                  <a:schemeClr val="accent1">
                    <a:lumMod val="75000"/>
                  </a:schemeClr>
                </a:solidFill>
                <a:ea typeface="Calibri" panose="020F0502020204030204" pitchFamily="34" charset="0"/>
                <a:cs typeface="Times New Roman" panose="02020603050405020304" pitchFamily="18" charset="0"/>
              </a:rPr>
              <a:t>Non </a:t>
            </a:r>
            <a:r>
              <a:rPr lang="it-IT" sz="2600" dirty="0">
                <a:solidFill>
                  <a:schemeClr val="accent1">
                    <a:lumMod val="75000"/>
                  </a:schemeClr>
                </a:solidFill>
                <a:ea typeface="Calibri" panose="020F0502020204030204" pitchFamily="34" charset="0"/>
                <a:cs typeface="Times New Roman" panose="02020603050405020304" pitchFamily="18" charset="0"/>
              </a:rPr>
              <a:t>gli offre alcuna spiegazione definitiva sul suo destino ma intreccia una fitta rete di connivenze tra la vita e </a:t>
            </a:r>
            <a:r>
              <a:rPr lang="it-IT" sz="2600" dirty="0" smtClean="0">
                <a:solidFill>
                  <a:schemeClr val="accent1">
                    <a:lumMod val="75000"/>
                  </a:schemeClr>
                </a:solidFill>
                <a:ea typeface="Calibri" panose="020F0502020204030204" pitchFamily="34" charset="0"/>
                <a:cs typeface="Times New Roman" panose="02020603050405020304" pitchFamily="18" charset="0"/>
              </a:rPr>
              <a:t>lui. […] </a:t>
            </a:r>
          </a:p>
          <a:p>
            <a:pPr>
              <a:lnSpc>
                <a:spcPct val="107000"/>
              </a:lnSpc>
              <a:spcAft>
                <a:spcPts val="800"/>
              </a:spcAft>
            </a:pPr>
            <a:r>
              <a:rPr lang="it-IT" sz="2600" dirty="0" smtClean="0">
                <a:solidFill>
                  <a:schemeClr val="accent1">
                    <a:lumMod val="75000"/>
                  </a:schemeClr>
                </a:solidFill>
                <a:ea typeface="Calibri" panose="020F0502020204030204" pitchFamily="34" charset="0"/>
                <a:cs typeface="Times New Roman" panose="02020603050405020304" pitchFamily="18" charset="0"/>
              </a:rPr>
              <a:t>Cosicché </a:t>
            </a:r>
            <a:r>
              <a:rPr lang="it-IT" sz="2600" dirty="0">
                <a:solidFill>
                  <a:schemeClr val="accent1">
                    <a:lumMod val="75000"/>
                  </a:schemeClr>
                </a:solidFill>
                <a:ea typeface="Calibri" panose="020F0502020204030204" pitchFamily="34" charset="0"/>
                <a:cs typeface="Times New Roman" panose="02020603050405020304" pitchFamily="18" charset="0"/>
              </a:rPr>
              <a:t>le nostre ragioni di leggere sono strane e personali quanto le nostre ragioni di </a:t>
            </a:r>
            <a:r>
              <a:rPr lang="it-IT" sz="2600" dirty="0" smtClean="0">
                <a:solidFill>
                  <a:schemeClr val="accent1">
                    <a:lumMod val="75000"/>
                  </a:schemeClr>
                </a:solidFill>
                <a:ea typeface="Calibri" panose="020F0502020204030204" pitchFamily="34" charset="0"/>
                <a:cs typeface="Times New Roman" panose="02020603050405020304" pitchFamily="18" charset="0"/>
              </a:rPr>
              <a:t>vivere».</a:t>
            </a:r>
            <a:endParaRPr lang="it-IT" sz="2600" dirty="0">
              <a:solidFill>
                <a:schemeClr val="accent1">
                  <a:lumMod val="75000"/>
                </a:schemeClr>
              </a:solidFill>
              <a:effectLst/>
              <a:ea typeface="Calibri" panose="020F0502020204030204" pitchFamily="34" charset="0"/>
              <a:cs typeface="Times New Roman" panose="02020603050405020304" pitchFamily="18" charset="0"/>
            </a:endParaRPr>
          </a:p>
        </p:txBody>
      </p:sp>
      <p:sp>
        <p:nvSpPr>
          <p:cNvPr id="24" name="CasellaDiTesto 23"/>
          <p:cNvSpPr txBox="1"/>
          <p:nvPr/>
        </p:nvSpPr>
        <p:spPr>
          <a:xfrm>
            <a:off x="4127046" y="5404757"/>
            <a:ext cx="3341914" cy="492443"/>
          </a:xfrm>
          <a:prstGeom prst="rect">
            <a:avLst/>
          </a:prstGeom>
          <a:noFill/>
        </p:spPr>
        <p:txBody>
          <a:bodyPr wrap="square" rtlCol="0">
            <a:spAutoFit/>
          </a:bodyPr>
          <a:lstStyle/>
          <a:p>
            <a:r>
              <a:rPr lang="it-IT" sz="2600" b="1" dirty="0" smtClean="0">
                <a:solidFill>
                  <a:schemeClr val="accent1">
                    <a:lumMod val="75000"/>
                  </a:schemeClr>
                </a:solidFill>
              </a:rPr>
              <a:t>Daniel Pennac</a:t>
            </a:r>
            <a:endParaRPr lang="it-IT" sz="2600" b="1" dirty="0">
              <a:solidFill>
                <a:schemeClr val="accent1">
                  <a:lumMod val="75000"/>
                </a:schemeClr>
              </a:solidFill>
            </a:endParaRPr>
          </a:p>
        </p:txBody>
      </p:sp>
    </p:spTree>
    <p:extLst>
      <p:ext uri="{BB962C8B-B14F-4D97-AF65-F5344CB8AC3E}">
        <p14:creationId xmlns:p14="http://schemas.microsoft.com/office/powerpoint/2010/main" val="3061022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magine 9" descr="Risultato dell'immagine per scoprendo perder"/>
          <p:cNvPicPr/>
          <p:nvPr/>
        </p:nvPicPr>
        <p:blipFill>
          <a:blip r:embed="rId3">
            <a:extLst>
              <a:ext uri="{28A0092B-C50C-407E-A947-70E740481C1C}">
                <a14:useLocalDpi xmlns:a14="http://schemas.microsoft.com/office/drawing/2010/main" val="0"/>
              </a:ext>
            </a:extLst>
          </a:blip>
          <a:srcRect/>
          <a:stretch>
            <a:fillRect/>
          </a:stretch>
        </p:blipFill>
        <p:spPr bwMode="auto">
          <a:xfrm>
            <a:off x="571017" y="614362"/>
            <a:ext cx="4000500" cy="5629275"/>
          </a:xfrm>
          <a:prstGeom prst="rect">
            <a:avLst/>
          </a:prstGeom>
          <a:noFill/>
          <a:ln>
            <a:noFill/>
          </a:ln>
        </p:spPr>
      </p:pic>
      <p:sp>
        <p:nvSpPr>
          <p:cNvPr id="12" name="CasellaDiTesto 11"/>
          <p:cNvSpPr txBox="1"/>
          <p:nvPr/>
        </p:nvSpPr>
        <p:spPr>
          <a:xfrm>
            <a:off x="5717411" y="614362"/>
            <a:ext cx="5528841" cy="1292662"/>
          </a:xfrm>
          <a:prstGeom prst="rect">
            <a:avLst/>
          </a:prstGeom>
          <a:noFill/>
        </p:spPr>
        <p:txBody>
          <a:bodyPr wrap="square" rtlCol="0">
            <a:spAutoFit/>
          </a:bodyPr>
          <a:lstStyle/>
          <a:p>
            <a:r>
              <a:rPr lang="it-IT" sz="2600" dirty="0" smtClean="0">
                <a:solidFill>
                  <a:schemeClr val="accent1">
                    <a:lumMod val="75000"/>
                  </a:schemeClr>
                </a:solidFill>
              </a:rPr>
              <a:t>«Io l’ho aiutato a trovare le sue parole, cominciando con alcune delle mie».</a:t>
            </a:r>
            <a:endParaRPr lang="it-IT" sz="2600" dirty="0">
              <a:solidFill>
                <a:schemeClr val="accent1">
                  <a:lumMod val="75000"/>
                </a:schemeClr>
              </a:solidFill>
            </a:endParaRPr>
          </a:p>
        </p:txBody>
      </p:sp>
      <p:sp>
        <p:nvSpPr>
          <p:cNvPr id="14" name="CasellaDiTesto 13"/>
          <p:cNvSpPr txBox="1"/>
          <p:nvPr/>
        </p:nvSpPr>
        <p:spPr>
          <a:xfrm>
            <a:off x="5717411" y="2858946"/>
            <a:ext cx="5128067" cy="1692771"/>
          </a:xfrm>
          <a:prstGeom prst="rect">
            <a:avLst/>
          </a:prstGeom>
          <a:noFill/>
        </p:spPr>
        <p:txBody>
          <a:bodyPr wrap="square" rtlCol="0">
            <a:spAutoFit/>
          </a:bodyPr>
          <a:lstStyle/>
          <a:p>
            <a:r>
              <a:rPr lang="it-IT" sz="2600" dirty="0" smtClean="0">
                <a:solidFill>
                  <a:schemeClr val="accent1">
                    <a:lumMod val="75000"/>
                  </a:schemeClr>
                </a:solidFill>
              </a:rPr>
              <a:t>«Ricordati sempre che gli insegnanti amaramente delusi possono essere o molto utili o molto pericolosi».</a:t>
            </a:r>
            <a:endParaRPr lang="it-IT" sz="2600" dirty="0">
              <a:solidFill>
                <a:schemeClr val="accent1">
                  <a:lumMod val="75000"/>
                </a:schemeClr>
              </a:solidFill>
            </a:endParaRPr>
          </a:p>
        </p:txBody>
      </p:sp>
      <p:sp>
        <p:nvSpPr>
          <p:cNvPr id="15" name="CasellaDiTesto 14"/>
          <p:cNvSpPr txBox="1"/>
          <p:nvPr/>
        </p:nvSpPr>
        <p:spPr>
          <a:xfrm>
            <a:off x="7616142" y="5092861"/>
            <a:ext cx="3630110" cy="892552"/>
          </a:xfrm>
          <a:prstGeom prst="rect">
            <a:avLst/>
          </a:prstGeom>
          <a:noFill/>
        </p:spPr>
        <p:txBody>
          <a:bodyPr wrap="square" rtlCol="0">
            <a:spAutoFit/>
          </a:bodyPr>
          <a:lstStyle/>
          <a:p>
            <a:r>
              <a:rPr lang="it-IT" sz="3200" b="1" dirty="0" smtClean="0">
                <a:solidFill>
                  <a:schemeClr val="accent1">
                    <a:lumMod val="75000"/>
                  </a:schemeClr>
                </a:solidFill>
              </a:rPr>
              <a:t>Sean Connery</a:t>
            </a:r>
          </a:p>
          <a:p>
            <a:r>
              <a:rPr lang="it-IT" sz="2000" b="1" dirty="0">
                <a:solidFill>
                  <a:schemeClr val="accent1">
                    <a:lumMod val="75000"/>
                  </a:schemeClr>
                </a:solidFill>
              </a:rPr>
              <a:t>i</a:t>
            </a:r>
            <a:r>
              <a:rPr lang="it-IT" sz="2000" b="1" dirty="0" smtClean="0">
                <a:solidFill>
                  <a:schemeClr val="accent1">
                    <a:lumMod val="75000"/>
                  </a:schemeClr>
                </a:solidFill>
              </a:rPr>
              <a:t>nterpreta William </a:t>
            </a:r>
            <a:r>
              <a:rPr lang="it-IT" sz="2000" b="1" dirty="0" err="1" smtClean="0">
                <a:solidFill>
                  <a:schemeClr val="accent1">
                    <a:lumMod val="75000"/>
                  </a:schemeClr>
                </a:solidFill>
              </a:rPr>
              <a:t>Forrester</a:t>
            </a:r>
            <a:r>
              <a:rPr lang="it-IT" sz="2000" b="1" dirty="0" smtClean="0">
                <a:solidFill>
                  <a:schemeClr val="accent1">
                    <a:lumMod val="75000"/>
                  </a:schemeClr>
                </a:solidFill>
              </a:rPr>
              <a:t> </a:t>
            </a:r>
            <a:endParaRPr lang="it-IT" sz="2000" b="1" dirty="0">
              <a:solidFill>
                <a:schemeClr val="accent1">
                  <a:lumMod val="75000"/>
                </a:schemeClr>
              </a:solidFill>
            </a:endParaRPr>
          </a:p>
        </p:txBody>
      </p:sp>
    </p:spTree>
    <p:extLst>
      <p:ext uri="{BB962C8B-B14F-4D97-AF65-F5344CB8AC3E}">
        <p14:creationId xmlns:p14="http://schemas.microsoft.com/office/powerpoint/2010/main" val="1785038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268626" y="2096129"/>
            <a:ext cx="2860212" cy="4644000"/>
          </a:xfrm>
          <a:prstGeom prst="rect">
            <a:avLst/>
          </a:prstGeom>
        </p:spPr>
      </p:pic>
      <p:pic>
        <p:nvPicPr>
          <p:cNvPr id="4" name="Immagine 3"/>
          <p:cNvPicPr>
            <a:picLocks noChangeAspect="1"/>
          </p:cNvPicPr>
          <p:nvPr/>
        </p:nvPicPr>
        <p:blipFill rotWithShape="1">
          <a:blip r:embed="rId4"/>
          <a:srcRect l="19170" t="337" r="18551" b="84"/>
          <a:stretch/>
        </p:blipFill>
        <p:spPr>
          <a:xfrm>
            <a:off x="8997419" y="2096129"/>
            <a:ext cx="2904482" cy="4644000"/>
          </a:xfrm>
          <a:prstGeom prst="rect">
            <a:avLst/>
          </a:prstGeom>
        </p:spPr>
      </p:pic>
      <p:pic>
        <p:nvPicPr>
          <p:cNvPr id="5" name="Immagine 4"/>
          <p:cNvPicPr>
            <a:picLocks noChangeAspect="1"/>
          </p:cNvPicPr>
          <p:nvPr/>
        </p:nvPicPr>
        <p:blipFill>
          <a:blip r:embed="rId5"/>
          <a:stretch>
            <a:fillRect/>
          </a:stretch>
        </p:blipFill>
        <p:spPr>
          <a:xfrm>
            <a:off x="4536843" y="2096129"/>
            <a:ext cx="3052570" cy="4644000"/>
          </a:xfrm>
          <a:prstGeom prst="rect">
            <a:avLst/>
          </a:prstGeom>
        </p:spPr>
      </p:pic>
      <p:sp>
        <p:nvSpPr>
          <p:cNvPr id="6" name="Rettangolo 5"/>
          <p:cNvSpPr/>
          <p:nvPr/>
        </p:nvSpPr>
        <p:spPr>
          <a:xfrm>
            <a:off x="1616536" y="281611"/>
            <a:ext cx="8893184" cy="769441"/>
          </a:xfrm>
          <a:prstGeom prst="rect">
            <a:avLst/>
          </a:prstGeom>
        </p:spPr>
        <p:txBody>
          <a:bodyPr wrap="square">
            <a:spAutoFit/>
          </a:bodyPr>
          <a:lstStyle/>
          <a:p>
            <a:r>
              <a:rPr lang="it-IT" sz="2600" dirty="0" smtClean="0">
                <a:solidFill>
                  <a:schemeClr val="accent1">
                    <a:lumMod val="75000"/>
                  </a:schemeClr>
                </a:solidFill>
              </a:rPr>
              <a:t>«Educa </a:t>
            </a:r>
            <a:r>
              <a:rPr lang="it-IT" sz="2600" dirty="0">
                <a:solidFill>
                  <a:schemeClr val="accent1">
                    <a:lumMod val="75000"/>
                  </a:schemeClr>
                </a:solidFill>
              </a:rPr>
              <a:t>i bambini e non sarà necessario punire gli </a:t>
            </a:r>
            <a:r>
              <a:rPr lang="it-IT" sz="2600" dirty="0" smtClean="0">
                <a:solidFill>
                  <a:schemeClr val="accent1">
                    <a:lumMod val="75000"/>
                  </a:schemeClr>
                </a:solidFill>
              </a:rPr>
              <a:t>uomini».</a:t>
            </a:r>
            <a:r>
              <a:rPr lang="it-IT" dirty="0"/>
              <a:t/>
            </a:r>
            <a:br>
              <a:rPr lang="it-IT" dirty="0"/>
            </a:br>
            <a:endParaRPr lang="it-IT" dirty="0"/>
          </a:p>
        </p:txBody>
      </p:sp>
      <p:sp>
        <p:nvSpPr>
          <p:cNvPr id="7" name="CasellaDiTesto 6"/>
          <p:cNvSpPr txBox="1"/>
          <p:nvPr/>
        </p:nvSpPr>
        <p:spPr>
          <a:xfrm>
            <a:off x="8916014" y="804830"/>
            <a:ext cx="3067291" cy="492443"/>
          </a:xfrm>
          <a:prstGeom prst="rect">
            <a:avLst/>
          </a:prstGeom>
          <a:noFill/>
        </p:spPr>
        <p:txBody>
          <a:bodyPr wrap="square" rtlCol="0">
            <a:spAutoFit/>
          </a:bodyPr>
          <a:lstStyle/>
          <a:p>
            <a:r>
              <a:rPr lang="it-IT" sz="2600" b="1" dirty="0" smtClean="0">
                <a:solidFill>
                  <a:schemeClr val="accent1">
                    <a:lumMod val="75000"/>
                  </a:schemeClr>
                </a:solidFill>
              </a:rPr>
              <a:t>Pitagora</a:t>
            </a:r>
            <a:endParaRPr lang="it-IT" sz="2600" b="1" dirty="0">
              <a:solidFill>
                <a:schemeClr val="accent1">
                  <a:lumMod val="75000"/>
                </a:schemeClr>
              </a:solidFill>
            </a:endParaRPr>
          </a:p>
        </p:txBody>
      </p:sp>
    </p:spTree>
    <p:extLst>
      <p:ext uri="{BB962C8B-B14F-4D97-AF65-F5344CB8AC3E}">
        <p14:creationId xmlns:p14="http://schemas.microsoft.com/office/powerpoint/2010/main" val="2836064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Custom 18">
      <a:dk1>
        <a:srgbClr val="9D0000"/>
      </a:dk1>
      <a:lt1>
        <a:srgbClr val="FCEDD4"/>
      </a:lt1>
      <a:dk2>
        <a:srgbClr val="8D6347"/>
      </a:dk2>
      <a:lt2>
        <a:srgbClr val="FFF0D7"/>
      </a:lt2>
      <a:accent1>
        <a:srgbClr val="8D6347"/>
      </a:accent1>
      <a:accent2>
        <a:srgbClr val="FF0000"/>
      </a:accent2>
      <a:accent3>
        <a:srgbClr val="00AEEF"/>
      </a:accent3>
      <a:accent4>
        <a:srgbClr val="577423"/>
      </a:accent4>
      <a:accent5>
        <a:srgbClr val="36748D"/>
      </a:accent5>
      <a:accent6>
        <a:srgbClr val="60370F"/>
      </a:accent6>
      <a:hlink>
        <a:srgbClr val="9C0000"/>
      </a:hlink>
      <a:folHlink>
        <a:srgbClr val="9C0000"/>
      </a:folHlink>
    </a:clrScheme>
    <a:fontScheme name="Custom 5">
      <a:majorFont>
        <a:latin typeface="Adobe Garamond Pro"/>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6E7"/>
        </a:solidFill>
        <a:ln>
          <a:solidFill>
            <a:srgbClr val="8D6347"/>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6138_TF16411246" id="{1D38C318-6749-4587-BD87-2E1F88A24D71}" vid="{6462B748-15A0-48AE-ADC1-C19EAB811065}"/>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Presentazione ristorante</Template>
  <TotalTime>0</TotalTime>
  <Words>601</Words>
  <Application>Microsoft Office PowerPoint</Application>
  <PresentationFormat>Widescreen</PresentationFormat>
  <Paragraphs>55</Paragraphs>
  <Slides>15</Slides>
  <Notes>4</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15</vt:i4>
      </vt:variant>
    </vt:vector>
  </HeadingPairs>
  <TitlesOfParts>
    <vt:vector size="21" baseType="lpstr">
      <vt:lpstr>Adobe Garamond Pro</vt:lpstr>
      <vt:lpstr>Arial</vt:lpstr>
      <vt:lpstr>Calibri</vt:lpstr>
      <vt:lpstr>Segoe UI</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2019-06-25T10:22:40Z</dcterms:created>
  <dcterms:modified xsi:type="dcterms:W3CDTF">2019-06-27T12:31:45Z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2018-06-06T23:20:54.7011202Z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